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61" r:id="rId4"/>
    <p:sldId id="257" r:id="rId5"/>
    <p:sldId id="262" r:id="rId6"/>
    <p:sldId id="258" r:id="rId7"/>
    <p:sldId id="259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3C3C3"/>
    <a:srgbClr val="D35D5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38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E18413B-1CA6-4603-ADFC-4EE543EB02F1}" type="doc">
      <dgm:prSet loTypeId="urn:microsoft.com/office/officeart/2005/8/layout/hierarchy3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sk-SK"/>
        </a:p>
      </dgm:t>
    </dgm:pt>
    <dgm:pt modelId="{D073E813-D6D4-46DD-8B64-9ABAB9D40FC9}">
      <dgm:prSet custT="1"/>
      <dgm:spPr>
        <a:noFill/>
        <a:ln>
          <a:noFill/>
        </a:ln>
      </dgm:spPr>
      <dgm:t>
        <a:bodyPr/>
        <a:lstStyle/>
        <a:p>
          <a:pPr rtl="0"/>
          <a:r>
            <a:rPr lang="en-US" sz="1800" b="1" i="0" u="none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rPr>
            <a:t>Počasie</a:t>
          </a:r>
          <a:r>
            <a:rPr lang="en-US" sz="1800" b="1" i="0" u="non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rPr>
            <a:t>: </a:t>
          </a:r>
          <a:r>
            <a:rPr lang="en-US" sz="1800" b="0" i="0" dirty="0" err="1">
              <a:effectLst/>
              <a:latin typeface="+mn-lt"/>
            </a:rPr>
            <a:t>Zobrazujú</a:t>
          </a:r>
          <a:r>
            <a:rPr lang="en-US" sz="1800" b="0" i="0" dirty="0">
              <a:effectLst/>
              <a:latin typeface="+mn-lt"/>
            </a:rPr>
            <a:t> </a:t>
          </a:r>
          <a:r>
            <a:rPr lang="en-US" sz="1800" b="0" i="0" dirty="0" err="1">
              <a:effectLst/>
              <a:latin typeface="+mn-lt"/>
            </a:rPr>
            <a:t>aktuálne</a:t>
          </a:r>
          <a:r>
            <a:rPr lang="en-US" sz="1800" b="0" i="0" dirty="0">
              <a:effectLst/>
              <a:latin typeface="+mn-lt"/>
            </a:rPr>
            <a:t> </a:t>
          </a:r>
          <a:r>
            <a:rPr lang="en-US" sz="1800" b="0" i="0" dirty="0" err="1">
              <a:effectLst/>
              <a:latin typeface="+mn-lt"/>
            </a:rPr>
            <a:t>počasie</a:t>
          </a:r>
          <a:r>
            <a:rPr lang="en-US" sz="1800" b="0" i="0" dirty="0">
              <a:effectLst/>
              <a:latin typeface="+mn-lt"/>
            </a:rPr>
            <a:t> </a:t>
          </a:r>
          <a:r>
            <a:rPr lang="en-US" sz="1800" b="0" i="0" dirty="0" err="1">
              <a:effectLst/>
              <a:latin typeface="+mn-lt"/>
            </a:rPr>
            <a:t>alebo</a:t>
          </a:r>
          <a:r>
            <a:rPr lang="en-US" sz="1800" b="0" i="0" dirty="0">
              <a:effectLst/>
              <a:latin typeface="+mn-lt"/>
            </a:rPr>
            <a:t> </a:t>
          </a:r>
          <a:r>
            <a:rPr lang="en-US" sz="1800" b="0" i="0" dirty="0" err="1">
              <a:effectLst/>
              <a:latin typeface="+mn-lt"/>
            </a:rPr>
            <a:t>predpoveď</a:t>
          </a:r>
          <a:r>
            <a:rPr lang="en-US" sz="1800" b="0" i="0" dirty="0">
              <a:effectLst/>
              <a:latin typeface="+mn-lt"/>
            </a:rPr>
            <a:t>.</a:t>
          </a:r>
        </a:p>
        <a:p>
          <a:pPr rtl="0"/>
          <a:endParaRPr lang="en-US" sz="1800" b="0" i="0" dirty="0">
            <a:latin typeface="+mn-lt"/>
          </a:endParaRPr>
        </a:p>
        <a:p>
          <a:pPr rtl="0"/>
          <a:r>
            <a:rPr lang="en-US" sz="1800" b="0" i="0" dirty="0">
              <a:latin typeface="+mn-lt"/>
            </a:rPr>
            <a:t> </a:t>
          </a:r>
          <a:r>
            <a:rPr lang="en-US" sz="1800" b="1" i="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rPr>
            <a:t>Hodiny</a:t>
          </a:r>
          <a:r>
            <a:rPr lang="en-US" sz="1800" b="1" i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rPr>
            <a:t>:</a:t>
          </a:r>
          <a:r>
            <a:rPr lang="en-US" sz="1800" b="0" i="0" dirty="0">
              <a:latin typeface="+mn-lt"/>
            </a:rPr>
            <a:t> </a:t>
          </a:r>
          <a:r>
            <a:rPr lang="en-US" sz="1800" b="0" i="0" dirty="0" err="1">
              <a:latin typeface="+mn-lt"/>
            </a:rPr>
            <a:t>Zobrazujú</a:t>
          </a:r>
          <a:r>
            <a:rPr lang="en-US" sz="1800" b="0" i="0" dirty="0">
              <a:latin typeface="+mn-lt"/>
            </a:rPr>
            <a:t> </a:t>
          </a:r>
          <a:r>
            <a:rPr lang="en-US" sz="1800" b="0" i="0" dirty="0" err="1">
              <a:latin typeface="+mn-lt"/>
            </a:rPr>
            <a:t>čas</a:t>
          </a:r>
          <a:r>
            <a:rPr lang="en-US" sz="1800" b="0" i="0" dirty="0">
              <a:latin typeface="+mn-lt"/>
            </a:rPr>
            <a:t>, </a:t>
          </a:r>
          <a:r>
            <a:rPr lang="en-US" sz="1800" b="0" i="0" dirty="0" err="1">
              <a:latin typeface="+mn-lt"/>
            </a:rPr>
            <a:t>môžu</a:t>
          </a:r>
          <a:r>
            <a:rPr lang="en-US" sz="1800" b="0" i="0" dirty="0">
              <a:latin typeface="+mn-lt"/>
            </a:rPr>
            <a:t> </a:t>
          </a:r>
          <a:r>
            <a:rPr lang="en-US" sz="1800" b="0" i="0" dirty="0" err="1">
              <a:latin typeface="+mn-lt"/>
            </a:rPr>
            <a:t>obsahovať</a:t>
          </a:r>
          <a:r>
            <a:rPr lang="en-US" sz="1800" b="0" i="0" dirty="0">
              <a:latin typeface="+mn-lt"/>
            </a:rPr>
            <a:t> </a:t>
          </a:r>
          <a:r>
            <a:rPr lang="en-US" sz="1800" b="0" i="0" dirty="0" err="1">
              <a:latin typeface="+mn-lt"/>
            </a:rPr>
            <a:t>budík</a:t>
          </a:r>
          <a:r>
            <a:rPr lang="en-US" sz="1800" b="0" i="0" dirty="0">
              <a:latin typeface="+mn-lt"/>
            </a:rPr>
            <a:t> </a:t>
          </a:r>
          <a:r>
            <a:rPr lang="en-US" sz="1800" b="0" i="0" dirty="0" err="1">
              <a:latin typeface="+mn-lt"/>
            </a:rPr>
            <a:t>alebo</a:t>
          </a:r>
          <a:r>
            <a:rPr lang="en-US" sz="1800" b="0" i="0" dirty="0">
              <a:latin typeface="+mn-lt"/>
            </a:rPr>
            <a:t> </a:t>
          </a:r>
          <a:r>
            <a:rPr lang="en-US" sz="1800" b="0" i="0" dirty="0" err="1">
              <a:latin typeface="+mn-lt"/>
            </a:rPr>
            <a:t>svetový</a:t>
          </a:r>
          <a:r>
            <a:rPr lang="en-US" sz="1800" b="0" i="0" dirty="0">
              <a:latin typeface="+mn-lt"/>
            </a:rPr>
            <a:t> </a:t>
          </a:r>
          <a:r>
            <a:rPr lang="en-US" sz="1800" b="0" i="0" dirty="0" err="1">
              <a:latin typeface="+mn-lt"/>
            </a:rPr>
            <a:t>čas</a:t>
          </a:r>
          <a:r>
            <a:rPr lang="en-US" sz="1800" b="0" i="0" dirty="0">
              <a:latin typeface="+mn-lt"/>
            </a:rPr>
            <a:t>.</a:t>
          </a:r>
          <a:endParaRPr lang="en-US" sz="1800" b="1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+mn-lt"/>
          </a:endParaRPr>
        </a:p>
      </dgm:t>
    </dgm:pt>
    <dgm:pt modelId="{D45840A7-A38F-4286-881E-E6D9571AE179}" type="parTrans" cxnId="{22B4A0F9-8732-48D3-A9E0-0FB37026E2A9}">
      <dgm:prSet/>
      <dgm:spPr/>
      <dgm:t>
        <a:bodyPr/>
        <a:lstStyle/>
        <a:p>
          <a:endParaRPr lang="sk-SK"/>
        </a:p>
      </dgm:t>
    </dgm:pt>
    <dgm:pt modelId="{501413B7-8B4F-4F35-9DAF-CC8380B5728C}" type="sibTrans" cxnId="{22B4A0F9-8732-48D3-A9E0-0FB37026E2A9}">
      <dgm:prSet/>
      <dgm:spPr/>
      <dgm:t>
        <a:bodyPr/>
        <a:lstStyle/>
        <a:p>
          <a:endParaRPr lang="sk-SK"/>
        </a:p>
      </dgm:t>
    </dgm:pt>
    <dgm:pt modelId="{70102EBD-3BCC-4DF1-BA24-23A1B3B9EE99}">
      <dgm:prSet custT="1"/>
      <dgm:spPr>
        <a:noFill/>
        <a:ln>
          <a:noFill/>
        </a:ln>
      </dgm:spPr>
      <dgm:t>
        <a:bodyPr/>
        <a:lstStyle/>
        <a:p>
          <a:pPr rtl="0"/>
          <a:r>
            <a:rPr lang="en-US" sz="1800" b="1" i="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rPr>
            <a:t>Prehrávač</a:t>
          </a:r>
          <a:r>
            <a:rPr lang="en-US" sz="1800" b="1" i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rPr>
            <a:t> </a:t>
          </a:r>
          <a:r>
            <a:rPr lang="en-US" sz="1800" b="1" i="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rPr>
            <a:t>hudby</a:t>
          </a:r>
          <a:r>
            <a:rPr lang="en-US" sz="1800" b="1" i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rPr>
            <a:t>: </a:t>
          </a:r>
          <a:r>
            <a:rPr lang="en-US" sz="1800" b="0" i="0" dirty="0" err="1">
              <a:latin typeface="+mn-lt"/>
            </a:rPr>
            <a:t>Ovládanie</a:t>
          </a:r>
          <a:r>
            <a:rPr lang="en-US" sz="1800" b="0" i="0" dirty="0">
              <a:latin typeface="+mn-lt"/>
            </a:rPr>
            <a:t> </a:t>
          </a:r>
          <a:r>
            <a:rPr lang="en-US" sz="1800" b="0" i="0" dirty="0" err="1">
              <a:latin typeface="+mn-lt"/>
            </a:rPr>
            <a:t>prehrávania</a:t>
          </a:r>
          <a:r>
            <a:rPr lang="en-US" sz="1800" b="0" i="0" dirty="0">
              <a:latin typeface="+mn-lt"/>
            </a:rPr>
            <a:t> </a:t>
          </a:r>
          <a:r>
            <a:rPr lang="en-US" sz="1800" b="0" i="0" dirty="0" err="1">
              <a:latin typeface="+mn-lt"/>
            </a:rPr>
            <a:t>hudby</a:t>
          </a:r>
          <a:r>
            <a:rPr lang="en-US" sz="1800" b="0" i="0" dirty="0">
              <a:latin typeface="+mn-lt"/>
            </a:rPr>
            <a:t>.</a:t>
          </a:r>
        </a:p>
        <a:p>
          <a:pPr rtl="0"/>
          <a:r>
            <a:rPr lang="en-US" sz="1800" b="0" i="0" dirty="0">
              <a:latin typeface="+mn-lt"/>
            </a:rPr>
            <a:t> </a:t>
          </a:r>
        </a:p>
        <a:p>
          <a:pPr rtl="0"/>
          <a:r>
            <a:rPr lang="en-US" sz="1800" b="1" i="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rPr>
            <a:t>Spúšťače</a:t>
          </a:r>
          <a:r>
            <a:rPr lang="en-US" sz="1800" b="1" i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rPr>
            <a:t> </a:t>
          </a:r>
          <a:r>
            <a:rPr lang="en-US" sz="1800" b="1" i="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rPr>
            <a:t>aplikácií</a:t>
          </a:r>
          <a:r>
            <a:rPr lang="en-US" sz="1800" b="1" i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rPr>
            <a:t>: </a:t>
          </a:r>
          <a:r>
            <a:rPr lang="en-US" sz="1800" b="0" i="0" dirty="0" err="1">
              <a:latin typeface="+mn-lt"/>
            </a:rPr>
            <a:t>Tlačidlá</a:t>
          </a:r>
          <a:r>
            <a:rPr lang="en-US" sz="1800" b="0" i="0" dirty="0">
              <a:latin typeface="+mn-lt"/>
            </a:rPr>
            <a:t> </a:t>
          </a:r>
          <a:r>
            <a:rPr lang="en-US" sz="1800" b="0" i="0" dirty="0" err="1">
              <a:latin typeface="+mn-lt"/>
            </a:rPr>
            <a:t>alebo</a:t>
          </a:r>
          <a:r>
            <a:rPr lang="en-US" sz="1800" b="0" i="0" dirty="0">
              <a:latin typeface="+mn-lt"/>
            </a:rPr>
            <a:t> </a:t>
          </a:r>
          <a:r>
            <a:rPr lang="en-US" sz="1800" b="0" i="0" dirty="0" err="1">
              <a:latin typeface="+mn-lt"/>
            </a:rPr>
            <a:t>odkazy</a:t>
          </a:r>
          <a:r>
            <a:rPr lang="en-US" sz="1800" b="0" i="0" dirty="0">
              <a:latin typeface="+mn-lt"/>
            </a:rPr>
            <a:t> </a:t>
          </a:r>
          <a:r>
            <a:rPr lang="en-US" sz="1800" b="0" i="0" dirty="0" err="1">
              <a:latin typeface="+mn-lt"/>
            </a:rPr>
            <a:t>na</a:t>
          </a:r>
          <a:r>
            <a:rPr lang="en-US" sz="1800" b="0" i="0" dirty="0">
              <a:latin typeface="+mn-lt"/>
            </a:rPr>
            <a:t> </a:t>
          </a:r>
          <a:r>
            <a:rPr lang="en-US" sz="1800" b="0" i="0" dirty="0" err="1">
              <a:latin typeface="+mn-lt"/>
            </a:rPr>
            <a:t>rýchle</a:t>
          </a:r>
          <a:r>
            <a:rPr lang="en-US" sz="1800" b="0" i="0" dirty="0">
              <a:latin typeface="+mn-lt"/>
            </a:rPr>
            <a:t> </a:t>
          </a:r>
          <a:r>
            <a:rPr lang="en-US" sz="1800" b="0" i="0" dirty="0" err="1">
              <a:latin typeface="+mn-lt"/>
            </a:rPr>
            <a:t>spustenie</a:t>
          </a:r>
          <a:r>
            <a:rPr lang="en-US" sz="1800" b="0" i="0" dirty="0">
              <a:latin typeface="+mn-lt"/>
            </a:rPr>
            <a:t> </a:t>
          </a:r>
          <a:r>
            <a:rPr lang="en-US" sz="1800" b="0" i="0" dirty="0" err="1">
              <a:latin typeface="+mn-lt"/>
            </a:rPr>
            <a:t>určitých</a:t>
          </a:r>
          <a:r>
            <a:rPr lang="en-US" sz="1800" b="0" i="0" dirty="0">
              <a:latin typeface="+mn-lt"/>
            </a:rPr>
            <a:t> </a:t>
          </a:r>
          <a:r>
            <a:rPr lang="en-US" sz="1800" b="0" i="0" dirty="0" err="1">
              <a:latin typeface="+mn-lt"/>
            </a:rPr>
            <a:t>aplikácií</a:t>
          </a:r>
          <a:r>
            <a:rPr lang="en-US" sz="1800" b="0" i="0" dirty="0">
              <a:latin typeface="+mn-lt"/>
            </a:rPr>
            <a:t> </a:t>
          </a:r>
          <a:r>
            <a:rPr lang="en-US" sz="1800" b="0" i="0" dirty="0" err="1">
              <a:latin typeface="+mn-lt"/>
            </a:rPr>
            <a:t>alebo</a:t>
          </a:r>
          <a:r>
            <a:rPr lang="en-US" sz="1800" b="0" i="0" dirty="0">
              <a:latin typeface="+mn-lt"/>
            </a:rPr>
            <a:t> </a:t>
          </a:r>
          <a:r>
            <a:rPr lang="en-US" sz="1800" b="0" i="0" dirty="0" err="1">
              <a:latin typeface="+mn-lt"/>
            </a:rPr>
            <a:t>funkcií</a:t>
          </a:r>
          <a:r>
            <a:rPr lang="en-US" sz="1800" b="0" i="0" dirty="0">
              <a:latin typeface="+mn-lt"/>
            </a:rPr>
            <a:t>.</a:t>
          </a:r>
          <a:endParaRPr lang="en-US" sz="1800" b="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+mn-lt"/>
          </a:endParaRPr>
        </a:p>
      </dgm:t>
    </dgm:pt>
    <dgm:pt modelId="{A4E3BD37-26CB-4712-9AE7-6C53B909A11F}" type="parTrans" cxnId="{61CC71A4-95A5-4573-8143-33ED2EEA9E81}">
      <dgm:prSet/>
      <dgm:spPr/>
      <dgm:t>
        <a:bodyPr/>
        <a:lstStyle/>
        <a:p>
          <a:endParaRPr lang="sk-SK"/>
        </a:p>
      </dgm:t>
    </dgm:pt>
    <dgm:pt modelId="{A4063FEA-26B7-4FFB-A854-AEA258F40D65}" type="sibTrans" cxnId="{61CC71A4-95A5-4573-8143-33ED2EEA9E81}">
      <dgm:prSet/>
      <dgm:spPr/>
      <dgm:t>
        <a:bodyPr/>
        <a:lstStyle/>
        <a:p>
          <a:endParaRPr lang="sk-SK"/>
        </a:p>
      </dgm:t>
    </dgm:pt>
    <dgm:pt modelId="{486A1835-DDAC-422F-9F1F-10F67F85DA4F}">
      <dgm:prSet custT="1"/>
      <dgm:spPr>
        <a:noFill/>
        <a:ln>
          <a:noFill/>
        </a:ln>
      </dgm:spPr>
      <dgm:t>
        <a:bodyPr/>
        <a:lstStyle/>
        <a:p>
          <a:pPr rtl="0"/>
          <a:r>
            <a:rPr lang="en-US" sz="1800" b="1" i="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Galéria</a:t>
          </a:r>
          <a:r>
            <a:rPr lang="en-US" sz="1800" b="1" i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: </a:t>
          </a:r>
          <a:r>
            <a:rPr lang="en-US" sz="1800" b="0" i="0" dirty="0" err="1"/>
            <a:t>Zobrazujú</a:t>
          </a:r>
          <a:r>
            <a:rPr lang="en-US" sz="1800" b="0" i="0" dirty="0"/>
            <a:t> </a:t>
          </a:r>
          <a:r>
            <a:rPr lang="en-US" sz="1800" b="0" i="0" dirty="0" err="1"/>
            <a:t>vybrané</a:t>
          </a:r>
          <a:r>
            <a:rPr lang="en-US" sz="1800" b="0" i="0" dirty="0"/>
            <a:t> </a:t>
          </a:r>
          <a:r>
            <a:rPr lang="en-US" sz="1800" b="0" i="0" dirty="0" err="1"/>
            <a:t>obrázky</a:t>
          </a:r>
          <a:r>
            <a:rPr lang="en-US" sz="1800" b="0" i="0" dirty="0"/>
            <a:t> </a:t>
          </a:r>
          <a:r>
            <a:rPr lang="en-US" sz="1800" b="0" i="0" dirty="0" err="1"/>
            <a:t>alebo</a:t>
          </a:r>
          <a:r>
            <a:rPr lang="en-US" sz="1800" b="0" i="0" dirty="0"/>
            <a:t> </a:t>
          </a:r>
          <a:r>
            <a:rPr lang="en-US" sz="1800" b="0" i="0" dirty="0" err="1"/>
            <a:t>fotografie</a:t>
          </a:r>
          <a:r>
            <a:rPr lang="en-US" sz="1800" b="0" i="0" dirty="0"/>
            <a:t>.</a:t>
          </a:r>
        </a:p>
        <a:p>
          <a:pPr rtl="0"/>
          <a:endParaRPr lang="en-US" sz="1800" b="0" i="0" dirty="0"/>
        </a:p>
        <a:p>
          <a:pPr rtl="0"/>
          <a:r>
            <a:rPr lang="en-US" sz="1800" b="1" i="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Komunikácia</a:t>
          </a:r>
          <a:r>
            <a:rPr lang="en-US" sz="1800" b="1" i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: </a:t>
          </a:r>
          <a:r>
            <a:rPr lang="en-US" sz="1800" b="0" i="0" dirty="0" err="1"/>
            <a:t>Zobrazujú</a:t>
          </a:r>
          <a:r>
            <a:rPr lang="en-US" sz="1800" b="0" i="0" dirty="0"/>
            <a:t> </a:t>
          </a:r>
          <a:r>
            <a:rPr lang="en-US" sz="1800" b="0" i="0" dirty="0" err="1"/>
            <a:t>zoznam</a:t>
          </a:r>
          <a:r>
            <a:rPr lang="en-US" sz="1800" b="0" i="0" dirty="0"/>
            <a:t> </a:t>
          </a:r>
          <a:r>
            <a:rPr lang="en-US" sz="1800" b="0" i="0" dirty="0" err="1"/>
            <a:t>nedávnych</a:t>
          </a:r>
          <a:r>
            <a:rPr lang="en-US" sz="1800" b="0" i="0" dirty="0"/>
            <a:t> </a:t>
          </a:r>
          <a:r>
            <a:rPr lang="en-US" sz="1800" b="0" i="0" dirty="0" err="1"/>
            <a:t>správ</a:t>
          </a:r>
          <a:r>
            <a:rPr lang="en-US" sz="1800" b="0" i="0" dirty="0"/>
            <a:t> </a:t>
          </a:r>
          <a:r>
            <a:rPr lang="en-US" sz="1800" b="0" i="0" dirty="0" err="1"/>
            <a:t>alebo</a:t>
          </a:r>
          <a:r>
            <a:rPr lang="en-US" sz="1800" b="0" i="0" dirty="0"/>
            <a:t> e-</a:t>
          </a:r>
          <a:r>
            <a:rPr lang="en-US" sz="1800" b="0" i="0" dirty="0" err="1"/>
            <a:t>mailov</a:t>
          </a:r>
          <a:r>
            <a:rPr lang="en-US" sz="1800" b="0" i="0" dirty="0"/>
            <a:t>.</a:t>
          </a:r>
          <a:endParaRPr lang="en-US" sz="1800" b="0" u="none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gency FB" panose="020B0503020202020204" pitchFamily="34" charset="0"/>
          </a:endParaRPr>
        </a:p>
      </dgm:t>
    </dgm:pt>
    <dgm:pt modelId="{FB88BC81-8435-4993-9399-A5C532893EF4}" type="parTrans" cxnId="{D407BB29-D7EF-42D0-A5BE-1E9B5625E9A3}">
      <dgm:prSet/>
      <dgm:spPr/>
      <dgm:t>
        <a:bodyPr/>
        <a:lstStyle/>
        <a:p>
          <a:endParaRPr lang="sk-SK"/>
        </a:p>
      </dgm:t>
    </dgm:pt>
    <dgm:pt modelId="{DDC145AD-D7A0-4B43-A093-2B5FD1AEA72E}" type="sibTrans" cxnId="{D407BB29-D7EF-42D0-A5BE-1E9B5625E9A3}">
      <dgm:prSet/>
      <dgm:spPr/>
      <dgm:t>
        <a:bodyPr/>
        <a:lstStyle/>
        <a:p>
          <a:endParaRPr lang="sk-SK"/>
        </a:p>
      </dgm:t>
    </dgm:pt>
    <dgm:pt modelId="{81F352F6-A543-4239-BF14-D1DE6CCA4E3A}" type="pres">
      <dgm:prSet presAssocID="{DE18413B-1CA6-4603-ADFC-4EE543EB02F1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4DCAE998-13D2-49B5-BE2D-10897EBB609B}" type="pres">
      <dgm:prSet presAssocID="{D073E813-D6D4-46DD-8B64-9ABAB9D40FC9}" presName="root" presStyleCnt="0"/>
      <dgm:spPr/>
    </dgm:pt>
    <dgm:pt modelId="{C37D7C4F-7805-46AC-9BAF-69FA17968820}" type="pres">
      <dgm:prSet presAssocID="{D073E813-D6D4-46DD-8B64-9ABAB9D40FC9}" presName="rootComposite" presStyleCnt="0"/>
      <dgm:spPr/>
    </dgm:pt>
    <dgm:pt modelId="{09BFFC23-CE1C-425B-92A3-892CFFE5E8BB}" type="pres">
      <dgm:prSet presAssocID="{D073E813-D6D4-46DD-8B64-9ABAB9D40FC9}" presName="rootText" presStyleLbl="node1" presStyleIdx="0" presStyleCnt="3" custScaleX="101362" custLinFactNeighborX="929" custLinFactNeighborY="5377"/>
      <dgm:spPr/>
    </dgm:pt>
    <dgm:pt modelId="{52B50F0B-95FB-4212-B5E4-2BF3D0DA442B}" type="pres">
      <dgm:prSet presAssocID="{D073E813-D6D4-46DD-8B64-9ABAB9D40FC9}" presName="rootConnector" presStyleLbl="node1" presStyleIdx="0" presStyleCnt="3"/>
      <dgm:spPr/>
    </dgm:pt>
    <dgm:pt modelId="{AC2B12E0-6F4C-4280-B8DA-D9BEC1C9D2FF}" type="pres">
      <dgm:prSet presAssocID="{D073E813-D6D4-46DD-8B64-9ABAB9D40FC9}" presName="childShape" presStyleCnt="0"/>
      <dgm:spPr/>
    </dgm:pt>
    <dgm:pt modelId="{B17C09D1-42EC-4DB1-9511-F9C36D3F5FCA}" type="pres">
      <dgm:prSet presAssocID="{70102EBD-3BCC-4DF1-BA24-23A1B3B9EE99}" presName="root" presStyleCnt="0"/>
      <dgm:spPr/>
    </dgm:pt>
    <dgm:pt modelId="{13D6D595-E4D0-4F22-B2FE-D8D6AE21E062}" type="pres">
      <dgm:prSet presAssocID="{70102EBD-3BCC-4DF1-BA24-23A1B3B9EE99}" presName="rootComposite" presStyleCnt="0"/>
      <dgm:spPr/>
    </dgm:pt>
    <dgm:pt modelId="{B86DAF06-09E8-4C9C-A136-546A492C23CC}" type="pres">
      <dgm:prSet presAssocID="{70102EBD-3BCC-4DF1-BA24-23A1B3B9EE99}" presName="rootText" presStyleLbl="node1" presStyleIdx="1" presStyleCnt="3" custLinFactNeighborX="168" custLinFactNeighborY="16830"/>
      <dgm:spPr/>
    </dgm:pt>
    <dgm:pt modelId="{971DD793-7AF3-4036-895F-5F3CC97C7A13}" type="pres">
      <dgm:prSet presAssocID="{70102EBD-3BCC-4DF1-BA24-23A1B3B9EE99}" presName="rootConnector" presStyleLbl="node1" presStyleIdx="1" presStyleCnt="3"/>
      <dgm:spPr/>
    </dgm:pt>
    <dgm:pt modelId="{8CEEAAE0-5200-4BC9-A6E5-3A387DF8A6D1}" type="pres">
      <dgm:prSet presAssocID="{70102EBD-3BCC-4DF1-BA24-23A1B3B9EE99}" presName="childShape" presStyleCnt="0"/>
      <dgm:spPr/>
    </dgm:pt>
    <dgm:pt modelId="{A77E4D08-F69D-4036-8FD2-8BD89305A4AA}" type="pres">
      <dgm:prSet presAssocID="{486A1835-DDAC-422F-9F1F-10F67F85DA4F}" presName="root" presStyleCnt="0"/>
      <dgm:spPr/>
    </dgm:pt>
    <dgm:pt modelId="{67A34690-201D-441F-84B7-03F95E0ADB71}" type="pres">
      <dgm:prSet presAssocID="{486A1835-DDAC-422F-9F1F-10F67F85DA4F}" presName="rootComposite" presStyleCnt="0"/>
      <dgm:spPr/>
    </dgm:pt>
    <dgm:pt modelId="{D44E5DA4-B191-4A74-8B06-8223276D9C07}" type="pres">
      <dgm:prSet presAssocID="{486A1835-DDAC-422F-9F1F-10F67F85DA4F}" presName="rootText" presStyleLbl="node1" presStyleIdx="2" presStyleCnt="3" custLinFactNeighborX="-4654" custLinFactNeighborY="9671"/>
      <dgm:spPr/>
    </dgm:pt>
    <dgm:pt modelId="{E6126C85-7000-4119-B918-62D206E8FFC0}" type="pres">
      <dgm:prSet presAssocID="{486A1835-DDAC-422F-9F1F-10F67F85DA4F}" presName="rootConnector" presStyleLbl="node1" presStyleIdx="2" presStyleCnt="3"/>
      <dgm:spPr/>
    </dgm:pt>
    <dgm:pt modelId="{588CD913-AA94-4D2C-ABC2-65A69D59980F}" type="pres">
      <dgm:prSet presAssocID="{486A1835-DDAC-422F-9F1F-10F67F85DA4F}" presName="childShape" presStyleCnt="0"/>
      <dgm:spPr/>
    </dgm:pt>
  </dgm:ptLst>
  <dgm:cxnLst>
    <dgm:cxn modelId="{6D47AA03-8396-445A-8D84-F32E7C1F58D3}" type="presOf" srcId="{D073E813-D6D4-46DD-8B64-9ABAB9D40FC9}" destId="{09BFFC23-CE1C-425B-92A3-892CFFE5E8BB}" srcOrd="0" destOrd="0" presId="urn:microsoft.com/office/officeart/2005/8/layout/hierarchy3"/>
    <dgm:cxn modelId="{17F2A50F-9DBF-48CD-866F-971F94D06FBC}" type="presOf" srcId="{486A1835-DDAC-422F-9F1F-10F67F85DA4F}" destId="{E6126C85-7000-4119-B918-62D206E8FFC0}" srcOrd="1" destOrd="0" presId="urn:microsoft.com/office/officeart/2005/8/layout/hierarchy3"/>
    <dgm:cxn modelId="{D407BB29-D7EF-42D0-A5BE-1E9B5625E9A3}" srcId="{DE18413B-1CA6-4603-ADFC-4EE543EB02F1}" destId="{486A1835-DDAC-422F-9F1F-10F67F85DA4F}" srcOrd="2" destOrd="0" parTransId="{FB88BC81-8435-4993-9399-A5C532893EF4}" sibTransId="{DDC145AD-D7A0-4B43-A093-2B5FD1AEA72E}"/>
    <dgm:cxn modelId="{3237242B-222C-4269-B99C-6066CDD0C9E3}" type="presOf" srcId="{70102EBD-3BCC-4DF1-BA24-23A1B3B9EE99}" destId="{B86DAF06-09E8-4C9C-A136-546A492C23CC}" srcOrd="0" destOrd="0" presId="urn:microsoft.com/office/officeart/2005/8/layout/hierarchy3"/>
    <dgm:cxn modelId="{F0D49935-B62D-412F-B0A3-5358F0EFC13E}" type="presOf" srcId="{D073E813-D6D4-46DD-8B64-9ABAB9D40FC9}" destId="{52B50F0B-95FB-4212-B5E4-2BF3D0DA442B}" srcOrd="1" destOrd="0" presId="urn:microsoft.com/office/officeart/2005/8/layout/hierarchy3"/>
    <dgm:cxn modelId="{FEDA517C-5039-40E6-9211-171CCD4FED8E}" type="presOf" srcId="{70102EBD-3BCC-4DF1-BA24-23A1B3B9EE99}" destId="{971DD793-7AF3-4036-895F-5F3CC97C7A13}" srcOrd="1" destOrd="0" presId="urn:microsoft.com/office/officeart/2005/8/layout/hierarchy3"/>
    <dgm:cxn modelId="{8C463080-E23C-4897-8194-E95D1597F4A0}" type="presOf" srcId="{DE18413B-1CA6-4603-ADFC-4EE543EB02F1}" destId="{81F352F6-A543-4239-BF14-D1DE6CCA4E3A}" srcOrd="0" destOrd="0" presId="urn:microsoft.com/office/officeart/2005/8/layout/hierarchy3"/>
    <dgm:cxn modelId="{DBD5CE97-06F8-4AD7-91D4-2596A3E5732B}" type="presOf" srcId="{486A1835-DDAC-422F-9F1F-10F67F85DA4F}" destId="{D44E5DA4-B191-4A74-8B06-8223276D9C07}" srcOrd="0" destOrd="0" presId="urn:microsoft.com/office/officeart/2005/8/layout/hierarchy3"/>
    <dgm:cxn modelId="{61CC71A4-95A5-4573-8143-33ED2EEA9E81}" srcId="{DE18413B-1CA6-4603-ADFC-4EE543EB02F1}" destId="{70102EBD-3BCC-4DF1-BA24-23A1B3B9EE99}" srcOrd="1" destOrd="0" parTransId="{A4E3BD37-26CB-4712-9AE7-6C53B909A11F}" sibTransId="{A4063FEA-26B7-4FFB-A854-AEA258F40D65}"/>
    <dgm:cxn modelId="{22B4A0F9-8732-48D3-A9E0-0FB37026E2A9}" srcId="{DE18413B-1CA6-4603-ADFC-4EE543EB02F1}" destId="{D073E813-D6D4-46DD-8B64-9ABAB9D40FC9}" srcOrd="0" destOrd="0" parTransId="{D45840A7-A38F-4286-881E-E6D9571AE179}" sibTransId="{501413B7-8B4F-4F35-9DAF-CC8380B5728C}"/>
    <dgm:cxn modelId="{63B9E917-1746-4ACD-8721-1B2D96799C49}" type="presParOf" srcId="{81F352F6-A543-4239-BF14-D1DE6CCA4E3A}" destId="{4DCAE998-13D2-49B5-BE2D-10897EBB609B}" srcOrd="0" destOrd="0" presId="urn:microsoft.com/office/officeart/2005/8/layout/hierarchy3"/>
    <dgm:cxn modelId="{C905FAD3-93F5-409C-AAFE-78C28494F250}" type="presParOf" srcId="{4DCAE998-13D2-49B5-BE2D-10897EBB609B}" destId="{C37D7C4F-7805-46AC-9BAF-69FA17968820}" srcOrd="0" destOrd="0" presId="urn:microsoft.com/office/officeart/2005/8/layout/hierarchy3"/>
    <dgm:cxn modelId="{B9A2E804-623C-436B-B780-DEC39CBBE773}" type="presParOf" srcId="{C37D7C4F-7805-46AC-9BAF-69FA17968820}" destId="{09BFFC23-CE1C-425B-92A3-892CFFE5E8BB}" srcOrd="0" destOrd="0" presId="urn:microsoft.com/office/officeart/2005/8/layout/hierarchy3"/>
    <dgm:cxn modelId="{FE35F177-0E58-4FC8-826B-647BCE2296E9}" type="presParOf" srcId="{C37D7C4F-7805-46AC-9BAF-69FA17968820}" destId="{52B50F0B-95FB-4212-B5E4-2BF3D0DA442B}" srcOrd="1" destOrd="0" presId="urn:microsoft.com/office/officeart/2005/8/layout/hierarchy3"/>
    <dgm:cxn modelId="{9A978580-549C-4967-AF8D-C263CC3FC8C3}" type="presParOf" srcId="{4DCAE998-13D2-49B5-BE2D-10897EBB609B}" destId="{AC2B12E0-6F4C-4280-B8DA-D9BEC1C9D2FF}" srcOrd="1" destOrd="0" presId="urn:microsoft.com/office/officeart/2005/8/layout/hierarchy3"/>
    <dgm:cxn modelId="{4DD38856-5D66-42A9-9B5F-ED7FE2080BE8}" type="presParOf" srcId="{81F352F6-A543-4239-BF14-D1DE6CCA4E3A}" destId="{B17C09D1-42EC-4DB1-9511-F9C36D3F5FCA}" srcOrd="1" destOrd="0" presId="urn:microsoft.com/office/officeart/2005/8/layout/hierarchy3"/>
    <dgm:cxn modelId="{CB4F3DE0-4C42-428E-9A6D-0ECBBD71F53F}" type="presParOf" srcId="{B17C09D1-42EC-4DB1-9511-F9C36D3F5FCA}" destId="{13D6D595-E4D0-4F22-B2FE-D8D6AE21E062}" srcOrd="0" destOrd="0" presId="urn:microsoft.com/office/officeart/2005/8/layout/hierarchy3"/>
    <dgm:cxn modelId="{76E03A17-C746-44E8-BA4F-A222A6928E51}" type="presParOf" srcId="{13D6D595-E4D0-4F22-B2FE-D8D6AE21E062}" destId="{B86DAF06-09E8-4C9C-A136-546A492C23CC}" srcOrd="0" destOrd="0" presId="urn:microsoft.com/office/officeart/2005/8/layout/hierarchy3"/>
    <dgm:cxn modelId="{DC04C606-6841-481B-B377-6A2414B24462}" type="presParOf" srcId="{13D6D595-E4D0-4F22-B2FE-D8D6AE21E062}" destId="{971DD793-7AF3-4036-895F-5F3CC97C7A13}" srcOrd="1" destOrd="0" presId="urn:microsoft.com/office/officeart/2005/8/layout/hierarchy3"/>
    <dgm:cxn modelId="{119C1ED5-49A7-496F-8764-E324949FFAD0}" type="presParOf" srcId="{B17C09D1-42EC-4DB1-9511-F9C36D3F5FCA}" destId="{8CEEAAE0-5200-4BC9-A6E5-3A387DF8A6D1}" srcOrd="1" destOrd="0" presId="urn:microsoft.com/office/officeart/2005/8/layout/hierarchy3"/>
    <dgm:cxn modelId="{760DEBCB-9B1D-4FC9-B8A0-C3B52FF92E5B}" type="presParOf" srcId="{81F352F6-A543-4239-BF14-D1DE6CCA4E3A}" destId="{A77E4D08-F69D-4036-8FD2-8BD89305A4AA}" srcOrd="2" destOrd="0" presId="urn:microsoft.com/office/officeart/2005/8/layout/hierarchy3"/>
    <dgm:cxn modelId="{5976F2A2-C2B5-4846-83BB-225B9E52678D}" type="presParOf" srcId="{A77E4D08-F69D-4036-8FD2-8BD89305A4AA}" destId="{67A34690-201D-441F-84B7-03F95E0ADB71}" srcOrd="0" destOrd="0" presId="urn:microsoft.com/office/officeart/2005/8/layout/hierarchy3"/>
    <dgm:cxn modelId="{A76307F4-AF4A-4151-9B7C-FE5A3D089B81}" type="presParOf" srcId="{67A34690-201D-441F-84B7-03F95E0ADB71}" destId="{D44E5DA4-B191-4A74-8B06-8223276D9C07}" srcOrd="0" destOrd="0" presId="urn:microsoft.com/office/officeart/2005/8/layout/hierarchy3"/>
    <dgm:cxn modelId="{39811019-C423-41FF-A77C-64CCD7DC7097}" type="presParOf" srcId="{67A34690-201D-441F-84B7-03F95E0ADB71}" destId="{E6126C85-7000-4119-B918-62D206E8FFC0}" srcOrd="1" destOrd="0" presId="urn:microsoft.com/office/officeart/2005/8/layout/hierarchy3"/>
    <dgm:cxn modelId="{9EA726DB-E57C-446C-A31C-6F9E5A965A48}" type="presParOf" srcId="{A77E4D08-F69D-4036-8FD2-8BD89305A4AA}" destId="{588CD913-AA94-4D2C-ABC2-65A69D59980F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E18413B-1CA6-4603-ADFC-4EE543EB02F1}" type="doc">
      <dgm:prSet loTypeId="urn:microsoft.com/office/officeart/2005/8/layout/hierarchy3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sk-SK"/>
        </a:p>
      </dgm:t>
    </dgm:pt>
    <dgm:pt modelId="{D073E813-D6D4-46DD-8B64-9ABAB9D40FC9}">
      <dgm:prSet custT="1"/>
      <dgm:spPr>
        <a:noFill/>
        <a:ln>
          <a:noFill/>
        </a:ln>
      </dgm:spPr>
      <dgm:t>
        <a:bodyPr/>
        <a:lstStyle/>
        <a:p>
          <a:pPr rtl="0"/>
          <a:r>
            <a:rPr lang="en-US" sz="1800" b="1" i="0" u="none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rPr>
            <a:t>Počasie</a:t>
          </a:r>
          <a:r>
            <a:rPr lang="en-US" sz="1800" b="1" i="0" u="non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rPr>
            <a:t>: </a:t>
          </a:r>
          <a:r>
            <a:rPr lang="en-US" sz="1800" b="0" i="0" dirty="0" err="1">
              <a:effectLst/>
              <a:latin typeface="+mn-lt"/>
            </a:rPr>
            <a:t>Zobrazujú</a:t>
          </a:r>
          <a:r>
            <a:rPr lang="en-US" sz="1800" b="0" i="0" dirty="0">
              <a:effectLst/>
              <a:latin typeface="+mn-lt"/>
            </a:rPr>
            <a:t> </a:t>
          </a:r>
          <a:r>
            <a:rPr lang="en-US" sz="1800" b="0" i="0" dirty="0" err="1">
              <a:effectLst/>
              <a:latin typeface="+mn-lt"/>
            </a:rPr>
            <a:t>aktuálne</a:t>
          </a:r>
          <a:r>
            <a:rPr lang="en-US" sz="1800" b="0" i="0" dirty="0">
              <a:effectLst/>
              <a:latin typeface="+mn-lt"/>
            </a:rPr>
            <a:t> </a:t>
          </a:r>
          <a:r>
            <a:rPr lang="en-US" sz="1800" b="0" i="0" dirty="0" err="1">
              <a:effectLst/>
              <a:latin typeface="+mn-lt"/>
            </a:rPr>
            <a:t>počasie</a:t>
          </a:r>
          <a:r>
            <a:rPr lang="en-US" sz="1800" b="0" i="0" dirty="0">
              <a:effectLst/>
              <a:latin typeface="+mn-lt"/>
            </a:rPr>
            <a:t> </a:t>
          </a:r>
          <a:r>
            <a:rPr lang="en-US" sz="1800" b="0" i="0" dirty="0" err="1">
              <a:effectLst/>
              <a:latin typeface="+mn-lt"/>
            </a:rPr>
            <a:t>alebo</a:t>
          </a:r>
          <a:r>
            <a:rPr lang="en-US" sz="1800" b="0" i="0" dirty="0">
              <a:effectLst/>
              <a:latin typeface="+mn-lt"/>
            </a:rPr>
            <a:t> </a:t>
          </a:r>
          <a:r>
            <a:rPr lang="en-US" sz="1800" b="0" i="0" dirty="0" err="1">
              <a:effectLst/>
              <a:latin typeface="+mn-lt"/>
            </a:rPr>
            <a:t>predpoveď</a:t>
          </a:r>
          <a:r>
            <a:rPr lang="en-US" sz="1800" b="0" i="0" dirty="0">
              <a:effectLst/>
              <a:latin typeface="+mn-lt"/>
            </a:rPr>
            <a:t>.</a:t>
          </a:r>
        </a:p>
        <a:p>
          <a:pPr rtl="0"/>
          <a:endParaRPr lang="en-US" sz="1800" b="0" i="0" dirty="0">
            <a:latin typeface="+mn-lt"/>
          </a:endParaRPr>
        </a:p>
        <a:p>
          <a:pPr rtl="0"/>
          <a:r>
            <a:rPr lang="en-US" sz="1800" b="0" i="0" dirty="0">
              <a:latin typeface="+mn-lt"/>
            </a:rPr>
            <a:t> </a:t>
          </a:r>
          <a:r>
            <a:rPr lang="en-US" sz="1800" b="1" i="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rPr>
            <a:t>Hodiny</a:t>
          </a:r>
          <a:r>
            <a:rPr lang="en-US" sz="1800" b="1" i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rPr>
            <a:t>:</a:t>
          </a:r>
          <a:r>
            <a:rPr lang="en-US" sz="1800" b="0" i="0" dirty="0">
              <a:latin typeface="+mn-lt"/>
            </a:rPr>
            <a:t> </a:t>
          </a:r>
          <a:r>
            <a:rPr lang="en-US" sz="1800" b="0" i="0" dirty="0" err="1">
              <a:latin typeface="+mn-lt"/>
            </a:rPr>
            <a:t>Zobrazujú</a:t>
          </a:r>
          <a:r>
            <a:rPr lang="en-US" sz="1800" b="0" i="0" dirty="0">
              <a:latin typeface="+mn-lt"/>
            </a:rPr>
            <a:t> </a:t>
          </a:r>
          <a:r>
            <a:rPr lang="en-US" sz="1800" b="0" i="0" dirty="0" err="1">
              <a:latin typeface="+mn-lt"/>
            </a:rPr>
            <a:t>čas</a:t>
          </a:r>
          <a:r>
            <a:rPr lang="en-US" sz="1800" b="0" i="0" dirty="0">
              <a:latin typeface="+mn-lt"/>
            </a:rPr>
            <a:t>, </a:t>
          </a:r>
          <a:r>
            <a:rPr lang="en-US" sz="1800" b="0" i="0" dirty="0" err="1">
              <a:latin typeface="+mn-lt"/>
            </a:rPr>
            <a:t>môžu</a:t>
          </a:r>
          <a:r>
            <a:rPr lang="en-US" sz="1800" b="0" i="0" dirty="0">
              <a:latin typeface="+mn-lt"/>
            </a:rPr>
            <a:t> </a:t>
          </a:r>
          <a:r>
            <a:rPr lang="en-US" sz="1800" b="0" i="0" dirty="0" err="1">
              <a:latin typeface="+mn-lt"/>
            </a:rPr>
            <a:t>obsahovať</a:t>
          </a:r>
          <a:r>
            <a:rPr lang="en-US" sz="1800" b="0" i="0" dirty="0">
              <a:latin typeface="+mn-lt"/>
            </a:rPr>
            <a:t> </a:t>
          </a:r>
          <a:r>
            <a:rPr lang="en-US" sz="1800" b="0" i="0" dirty="0" err="1">
              <a:latin typeface="+mn-lt"/>
            </a:rPr>
            <a:t>budík</a:t>
          </a:r>
          <a:r>
            <a:rPr lang="en-US" sz="1800" b="0" i="0" dirty="0">
              <a:latin typeface="+mn-lt"/>
            </a:rPr>
            <a:t> </a:t>
          </a:r>
          <a:r>
            <a:rPr lang="en-US" sz="1800" b="0" i="0" dirty="0" err="1">
              <a:latin typeface="+mn-lt"/>
            </a:rPr>
            <a:t>alebo</a:t>
          </a:r>
          <a:r>
            <a:rPr lang="en-US" sz="1800" b="0" i="0" dirty="0">
              <a:latin typeface="+mn-lt"/>
            </a:rPr>
            <a:t> </a:t>
          </a:r>
          <a:r>
            <a:rPr lang="en-US" sz="1800" b="0" i="0" dirty="0" err="1">
              <a:latin typeface="+mn-lt"/>
            </a:rPr>
            <a:t>svetový</a:t>
          </a:r>
          <a:r>
            <a:rPr lang="en-US" sz="1800" b="0" i="0" dirty="0">
              <a:latin typeface="+mn-lt"/>
            </a:rPr>
            <a:t> </a:t>
          </a:r>
          <a:r>
            <a:rPr lang="en-US" sz="1800" b="0" i="0" dirty="0" err="1">
              <a:latin typeface="+mn-lt"/>
            </a:rPr>
            <a:t>čas</a:t>
          </a:r>
          <a:r>
            <a:rPr lang="en-US" sz="1800" b="0" i="0" dirty="0">
              <a:latin typeface="+mn-lt"/>
            </a:rPr>
            <a:t>.</a:t>
          </a:r>
          <a:endParaRPr lang="en-US" sz="1800" b="1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+mn-lt"/>
          </a:endParaRPr>
        </a:p>
      </dgm:t>
    </dgm:pt>
    <dgm:pt modelId="{D45840A7-A38F-4286-881E-E6D9571AE179}" type="parTrans" cxnId="{22B4A0F9-8732-48D3-A9E0-0FB37026E2A9}">
      <dgm:prSet/>
      <dgm:spPr/>
      <dgm:t>
        <a:bodyPr/>
        <a:lstStyle/>
        <a:p>
          <a:endParaRPr lang="sk-SK"/>
        </a:p>
      </dgm:t>
    </dgm:pt>
    <dgm:pt modelId="{501413B7-8B4F-4F35-9DAF-CC8380B5728C}" type="sibTrans" cxnId="{22B4A0F9-8732-48D3-A9E0-0FB37026E2A9}">
      <dgm:prSet/>
      <dgm:spPr/>
      <dgm:t>
        <a:bodyPr/>
        <a:lstStyle/>
        <a:p>
          <a:endParaRPr lang="sk-SK"/>
        </a:p>
      </dgm:t>
    </dgm:pt>
    <dgm:pt modelId="{70102EBD-3BCC-4DF1-BA24-23A1B3B9EE99}">
      <dgm:prSet custT="1"/>
      <dgm:spPr>
        <a:noFill/>
        <a:ln>
          <a:noFill/>
        </a:ln>
      </dgm:spPr>
      <dgm:t>
        <a:bodyPr/>
        <a:lstStyle/>
        <a:p>
          <a:pPr rtl="0"/>
          <a:r>
            <a:rPr lang="en-US" sz="1800" b="1" i="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rPr>
            <a:t>Prehrávač</a:t>
          </a:r>
          <a:r>
            <a:rPr lang="en-US" sz="1800" b="1" i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rPr>
            <a:t> </a:t>
          </a:r>
          <a:r>
            <a:rPr lang="en-US" sz="1800" b="1" i="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rPr>
            <a:t>hudby</a:t>
          </a:r>
          <a:r>
            <a:rPr lang="en-US" sz="1800" b="1" i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rPr>
            <a:t>: </a:t>
          </a:r>
          <a:r>
            <a:rPr lang="en-US" sz="1800" b="0" i="0" dirty="0" err="1">
              <a:latin typeface="+mn-lt"/>
            </a:rPr>
            <a:t>Ovládanie</a:t>
          </a:r>
          <a:r>
            <a:rPr lang="en-US" sz="1800" b="0" i="0" dirty="0">
              <a:latin typeface="+mn-lt"/>
            </a:rPr>
            <a:t> </a:t>
          </a:r>
          <a:r>
            <a:rPr lang="en-US" sz="1800" b="0" i="0" dirty="0" err="1">
              <a:latin typeface="+mn-lt"/>
            </a:rPr>
            <a:t>prehrávania</a:t>
          </a:r>
          <a:r>
            <a:rPr lang="en-US" sz="1800" b="0" i="0" dirty="0">
              <a:latin typeface="+mn-lt"/>
            </a:rPr>
            <a:t> </a:t>
          </a:r>
          <a:r>
            <a:rPr lang="en-US" sz="1800" b="0" i="0" dirty="0" err="1">
              <a:latin typeface="+mn-lt"/>
            </a:rPr>
            <a:t>hudby</a:t>
          </a:r>
          <a:r>
            <a:rPr lang="en-US" sz="1800" b="0" i="0" dirty="0">
              <a:latin typeface="+mn-lt"/>
            </a:rPr>
            <a:t>.</a:t>
          </a:r>
        </a:p>
        <a:p>
          <a:pPr rtl="0"/>
          <a:r>
            <a:rPr lang="en-US" sz="1800" b="0" i="0" dirty="0">
              <a:latin typeface="+mn-lt"/>
            </a:rPr>
            <a:t> </a:t>
          </a:r>
        </a:p>
        <a:p>
          <a:pPr rtl="0"/>
          <a:r>
            <a:rPr lang="en-US" sz="1800" b="1" i="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rPr>
            <a:t>Spúšťače</a:t>
          </a:r>
          <a:r>
            <a:rPr lang="en-US" sz="1800" b="1" i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rPr>
            <a:t> </a:t>
          </a:r>
          <a:r>
            <a:rPr lang="en-US" sz="1800" b="1" i="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rPr>
            <a:t>aplikácií</a:t>
          </a:r>
          <a:r>
            <a:rPr lang="en-US" sz="1800" b="1" i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rPr>
            <a:t>: </a:t>
          </a:r>
          <a:r>
            <a:rPr lang="en-US" sz="1800" b="0" i="0" dirty="0" err="1">
              <a:latin typeface="+mn-lt"/>
            </a:rPr>
            <a:t>Tlačidlá</a:t>
          </a:r>
          <a:r>
            <a:rPr lang="en-US" sz="1800" b="0" i="0" dirty="0">
              <a:latin typeface="+mn-lt"/>
            </a:rPr>
            <a:t> </a:t>
          </a:r>
          <a:r>
            <a:rPr lang="en-US" sz="1800" b="0" i="0" dirty="0" err="1">
              <a:latin typeface="+mn-lt"/>
            </a:rPr>
            <a:t>alebo</a:t>
          </a:r>
          <a:r>
            <a:rPr lang="en-US" sz="1800" b="0" i="0" dirty="0">
              <a:latin typeface="+mn-lt"/>
            </a:rPr>
            <a:t> </a:t>
          </a:r>
          <a:r>
            <a:rPr lang="en-US" sz="1800" b="0" i="0" dirty="0" err="1">
              <a:latin typeface="+mn-lt"/>
            </a:rPr>
            <a:t>odkazy</a:t>
          </a:r>
          <a:r>
            <a:rPr lang="en-US" sz="1800" b="0" i="0" dirty="0">
              <a:latin typeface="+mn-lt"/>
            </a:rPr>
            <a:t> </a:t>
          </a:r>
          <a:r>
            <a:rPr lang="en-US" sz="1800" b="0" i="0" dirty="0" err="1">
              <a:latin typeface="+mn-lt"/>
            </a:rPr>
            <a:t>na</a:t>
          </a:r>
          <a:r>
            <a:rPr lang="en-US" sz="1800" b="0" i="0" dirty="0">
              <a:latin typeface="+mn-lt"/>
            </a:rPr>
            <a:t> </a:t>
          </a:r>
          <a:r>
            <a:rPr lang="en-US" sz="1800" b="0" i="0" dirty="0" err="1">
              <a:latin typeface="+mn-lt"/>
            </a:rPr>
            <a:t>rýchle</a:t>
          </a:r>
          <a:r>
            <a:rPr lang="en-US" sz="1800" b="0" i="0" dirty="0">
              <a:latin typeface="+mn-lt"/>
            </a:rPr>
            <a:t> </a:t>
          </a:r>
          <a:r>
            <a:rPr lang="en-US" sz="1800" b="0" i="0" dirty="0" err="1">
              <a:latin typeface="+mn-lt"/>
            </a:rPr>
            <a:t>spustenie</a:t>
          </a:r>
          <a:r>
            <a:rPr lang="en-US" sz="1800" b="0" i="0" dirty="0">
              <a:latin typeface="+mn-lt"/>
            </a:rPr>
            <a:t> </a:t>
          </a:r>
          <a:r>
            <a:rPr lang="en-US" sz="1800" b="0" i="0" dirty="0" err="1">
              <a:latin typeface="+mn-lt"/>
            </a:rPr>
            <a:t>určitých</a:t>
          </a:r>
          <a:r>
            <a:rPr lang="en-US" sz="1800" b="0" i="0" dirty="0">
              <a:latin typeface="+mn-lt"/>
            </a:rPr>
            <a:t> </a:t>
          </a:r>
          <a:r>
            <a:rPr lang="en-US" sz="1800" b="0" i="0" dirty="0" err="1">
              <a:latin typeface="+mn-lt"/>
            </a:rPr>
            <a:t>aplikácií</a:t>
          </a:r>
          <a:r>
            <a:rPr lang="en-US" sz="1800" b="0" i="0" dirty="0">
              <a:latin typeface="+mn-lt"/>
            </a:rPr>
            <a:t> </a:t>
          </a:r>
          <a:r>
            <a:rPr lang="en-US" sz="1800" b="0" i="0" dirty="0" err="1">
              <a:latin typeface="+mn-lt"/>
            </a:rPr>
            <a:t>alebo</a:t>
          </a:r>
          <a:r>
            <a:rPr lang="en-US" sz="1800" b="0" i="0" dirty="0">
              <a:latin typeface="+mn-lt"/>
            </a:rPr>
            <a:t> </a:t>
          </a:r>
          <a:r>
            <a:rPr lang="en-US" sz="1800" b="0" i="0" dirty="0" err="1">
              <a:latin typeface="+mn-lt"/>
            </a:rPr>
            <a:t>funkcií</a:t>
          </a:r>
          <a:r>
            <a:rPr lang="en-US" sz="1800" b="0" i="0" dirty="0">
              <a:latin typeface="+mn-lt"/>
            </a:rPr>
            <a:t>.</a:t>
          </a:r>
          <a:endParaRPr lang="en-US" sz="1800" b="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+mn-lt"/>
          </a:endParaRPr>
        </a:p>
      </dgm:t>
    </dgm:pt>
    <dgm:pt modelId="{A4E3BD37-26CB-4712-9AE7-6C53B909A11F}" type="parTrans" cxnId="{61CC71A4-95A5-4573-8143-33ED2EEA9E81}">
      <dgm:prSet/>
      <dgm:spPr/>
      <dgm:t>
        <a:bodyPr/>
        <a:lstStyle/>
        <a:p>
          <a:endParaRPr lang="sk-SK"/>
        </a:p>
      </dgm:t>
    </dgm:pt>
    <dgm:pt modelId="{A4063FEA-26B7-4FFB-A854-AEA258F40D65}" type="sibTrans" cxnId="{61CC71A4-95A5-4573-8143-33ED2EEA9E81}">
      <dgm:prSet/>
      <dgm:spPr/>
      <dgm:t>
        <a:bodyPr/>
        <a:lstStyle/>
        <a:p>
          <a:endParaRPr lang="sk-SK"/>
        </a:p>
      </dgm:t>
    </dgm:pt>
    <dgm:pt modelId="{486A1835-DDAC-422F-9F1F-10F67F85DA4F}">
      <dgm:prSet custT="1"/>
      <dgm:spPr>
        <a:noFill/>
        <a:ln>
          <a:noFill/>
        </a:ln>
      </dgm:spPr>
      <dgm:t>
        <a:bodyPr/>
        <a:lstStyle/>
        <a:p>
          <a:pPr rtl="0"/>
          <a:r>
            <a:rPr lang="en-US" sz="1800" b="1" i="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Galéria</a:t>
          </a:r>
          <a:r>
            <a:rPr lang="en-US" sz="1800" b="1" i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: </a:t>
          </a:r>
          <a:r>
            <a:rPr lang="en-US" sz="1800" b="0" i="0" dirty="0" err="1"/>
            <a:t>Zobrazujú</a:t>
          </a:r>
          <a:r>
            <a:rPr lang="en-US" sz="1800" b="0" i="0" dirty="0"/>
            <a:t> </a:t>
          </a:r>
          <a:r>
            <a:rPr lang="en-US" sz="1800" b="0" i="0" dirty="0" err="1"/>
            <a:t>vybrané</a:t>
          </a:r>
          <a:r>
            <a:rPr lang="en-US" sz="1800" b="0" i="0" dirty="0"/>
            <a:t> </a:t>
          </a:r>
          <a:r>
            <a:rPr lang="en-US" sz="1800" b="0" i="0" dirty="0" err="1"/>
            <a:t>obrázky</a:t>
          </a:r>
          <a:r>
            <a:rPr lang="en-US" sz="1800" b="0" i="0" dirty="0"/>
            <a:t> </a:t>
          </a:r>
          <a:r>
            <a:rPr lang="en-US" sz="1800" b="0" i="0" dirty="0" err="1"/>
            <a:t>alebo</a:t>
          </a:r>
          <a:r>
            <a:rPr lang="en-US" sz="1800" b="0" i="0" dirty="0"/>
            <a:t> </a:t>
          </a:r>
          <a:r>
            <a:rPr lang="en-US" sz="1800" b="0" i="0" dirty="0" err="1"/>
            <a:t>fotografie</a:t>
          </a:r>
          <a:r>
            <a:rPr lang="en-US" sz="1800" b="0" i="0" dirty="0"/>
            <a:t>.</a:t>
          </a:r>
        </a:p>
        <a:p>
          <a:pPr rtl="0"/>
          <a:endParaRPr lang="en-US" sz="1800" b="0" i="0" dirty="0"/>
        </a:p>
        <a:p>
          <a:pPr rtl="0"/>
          <a:r>
            <a:rPr lang="en-US" sz="1800" b="1" i="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Komunikácia</a:t>
          </a:r>
          <a:r>
            <a:rPr lang="en-US" sz="1800" b="1" i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: </a:t>
          </a:r>
          <a:r>
            <a:rPr lang="en-US" sz="1800" b="0" i="0" dirty="0" err="1"/>
            <a:t>Zobrazujú</a:t>
          </a:r>
          <a:r>
            <a:rPr lang="en-US" sz="1800" b="0" i="0" dirty="0"/>
            <a:t> </a:t>
          </a:r>
          <a:r>
            <a:rPr lang="en-US" sz="1800" b="0" i="0" dirty="0" err="1"/>
            <a:t>zoznam</a:t>
          </a:r>
          <a:r>
            <a:rPr lang="en-US" sz="1800" b="0" i="0" dirty="0"/>
            <a:t> </a:t>
          </a:r>
          <a:r>
            <a:rPr lang="en-US" sz="1800" b="0" i="0" dirty="0" err="1"/>
            <a:t>nedávnych</a:t>
          </a:r>
          <a:r>
            <a:rPr lang="en-US" sz="1800" b="0" i="0" dirty="0"/>
            <a:t> </a:t>
          </a:r>
          <a:r>
            <a:rPr lang="en-US" sz="1800" b="0" i="0" dirty="0" err="1"/>
            <a:t>správ</a:t>
          </a:r>
          <a:r>
            <a:rPr lang="en-US" sz="1800" b="0" i="0" dirty="0"/>
            <a:t> </a:t>
          </a:r>
          <a:r>
            <a:rPr lang="en-US" sz="1800" b="0" i="0" dirty="0" err="1"/>
            <a:t>alebo</a:t>
          </a:r>
          <a:r>
            <a:rPr lang="en-US" sz="1800" b="0" i="0" dirty="0"/>
            <a:t> e-</a:t>
          </a:r>
          <a:r>
            <a:rPr lang="en-US" sz="1800" b="0" i="0" dirty="0" err="1"/>
            <a:t>mailov</a:t>
          </a:r>
          <a:r>
            <a:rPr lang="en-US" sz="1800" b="0" i="0" dirty="0"/>
            <a:t>.</a:t>
          </a:r>
          <a:endParaRPr lang="en-US" sz="1800" b="0" u="none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gency FB" panose="020B0503020202020204" pitchFamily="34" charset="0"/>
          </a:endParaRPr>
        </a:p>
      </dgm:t>
    </dgm:pt>
    <dgm:pt modelId="{FB88BC81-8435-4993-9399-A5C532893EF4}" type="parTrans" cxnId="{D407BB29-D7EF-42D0-A5BE-1E9B5625E9A3}">
      <dgm:prSet/>
      <dgm:spPr/>
      <dgm:t>
        <a:bodyPr/>
        <a:lstStyle/>
        <a:p>
          <a:endParaRPr lang="sk-SK"/>
        </a:p>
      </dgm:t>
    </dgm:pt>
    <dgm:pt modelId="{DDC145AD-D7A0-4B43-A093-2B5FD1AEA72E}" type="sibTrans" cxnId="{D407BB29-D7EF-42D0-A5BE-1E9B5625E9A3}">
      <dgm:prSet/>
      <dgm:spPr/>
      <dgm:t>
        <a:bodyPr/>
        <a:lstStyle/>
        <a:p>
          <a:endParaRPr lang="sk-SK"/>
        </a:p>
      </dgm:t>
    </dgm:pt>
    <dgm:pt modelId="{81F352F6-A543-4239-BF14-D1DE6CCA4E3A}" type="pres">
      <dgm:prSet presAssocID="{DE18413B-1CA6-4603-ADFC-4EE543EB02F1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4DCAE998-13D2-49B5-BE2D-10897EBB609B}" type="pres">
      <dgm:prSet presAssocID="{D073E813-D6D4-46DD-8B64-9ABAB9D40FC9}" presName="root" presStyleCnt="0"/>
      <dgm:spPr/>
    </dgm:pt>
    <dgm:pt modelId="{C37D7C4F-7805-46AC-9BAF-69FA17968820}" type="pres">
      <dgm:prSet presAssocID="{D073E813-D6D4-46DD-8B64-9ABAB9D40FC9}" presName="rootComposite" presStyleCnt="0"/>
      <dgm:spPr/>
    </dgm:pt>
    <dgm:pt modelId="{09BFFC23-CE1C-425B-92A3-892CFFE5E8BB}" type="pres">
      <dgm:prSet presAssocID="{D073E813-D6D4-46DD-8B64-9ABAB9D40FC9}" presName="rootText" presStyleLbl="node1" presStyleIdx="0" presStyleCnt="3" custScaleX="101362" custLinFactNeighborX="929" custLinFactNeighborY="5377"/>
      <dgm:spPr/>
    </dgm:pt>
    <dgm:pt modelId="{52B50F0B-95FB-4212-B5E4-2BF3D0DA442B}" type="pres">
      <dgm:prSet presAssocID="{D073E813-D6D4-46DD-8B64-9ABAB9D40FC9}" presName="rootConnector" presStyleLbl="node1" presStyleIdx="0" presStyleCnt="3"/>
      <dgm:spPr/>
    </dgm:pt>
    <dgm:pt modelId="{AC2B12E0-6F4C-4280-B8DA-D9BEC1C9D2FF}" type="pres">
      <dgm:prSet presAssocID="{D073E813-D6D4-46DD-8B64-9ABAB9D40FC9}" presName="childShape" presStyleCnt="0"/>
      <dgm:spPr/>
    </dgm:pt>
    <dgm:pt modelId="{B17C09D1-42EC-4DB1-9511-F9C36D3F5FCA}" type="pres">
      <dgm:prSet presAssocID="{70102EBD-3BCC-4DF1-BA24-23A1B3B9EE99}" presName="root" presStyleCnt="0"/>
      <dgm:spPr/>
    </dgm:pt>
    <dgm:pt modelId="{13D6D595-E4D0-4F22-B2FE-D8D6AE21E062}" type="pres">
      <dgm:prSet presAssocID="{70102EBD-3BCC-4DF1-BA24-23A1B3B9EE99}" presName="rootComposite" presStyleCnt="0"/>
      <dgm:spPr/>
    </dgm:pt>
    <dgm:pt modelId="{B86DAF06-09E8-4C9C-A136-546A492C23CC}" type="pres">
      <dgm:prSet presAssocID="{70102EBD-3BCC-4DF1-BA24-23A1B3B9EE99}" presName="rootText" presStyleLbl="node1" presStyleIdx="1" presStyleCnt="3" custLinFactNeighborX="168" custLinFactNeighborY="16830"/>
      <dgm:spPr/>
    </dgm:pt>
    <dgm:pt modelId="{971DD793-7AF3-4036-895F-5F3CC97C7A13}" type="pres">
      <dgm:prSet presAssocID="{70102EBD-3BCC-4DF1-BA24-23A1B3B9EE99}" presName="rootConnector" presStyleLbl="node1" presStyleIdx="1" presStyleCnt="3"/>
      <dgm:spPr/>
    </dgm:pt>
    <dgm:pt modelId="{8CEEAAE0-5200-4BC9-A6E5-3A387DF8A6D1}" type="pres">
      <dgm:prSet presAssocID="{70102EBD-3BCC-4DF1-BA24-23A1B3B9EE99}" presName="childShape" presStyleCnt="0"/>
      <dgm:spPr/>
    </dgm:pt>
    <dgm:pt modelId="{A77E4D08-F69D-4036-8FD2-8BD89305A4AA}" type="pres">
      <dgm:prSet presAssocID="{486A1835-DDAC-422F-9F1F-10F67F85DA4F}" presName="root" presStyleCnt="0"/>
      <dgm:spPr/>
    </dgm:pt>
    <dgm:pt modelId="{67A34690-201D-441F-84B7-03F95E0ADB71}" type="pres">
      <dgm:prSet presAssocID="{486A1835-DDAC-422F-9F1F-10F67F85DA4F}" presName="rootComposite" presStyleCnt="0"/>
      <dgm:spPr/>
    </dgm:pt>
    <dgm:pt modelId="{D44E5DA4-B191-4A74-8B06-8223276D9C07}" type="pres">
      <dgm:prSet presAssocID="{486A1835-DDAC-422F-9F1F-10F67F85DA4F}" presName="rootText" presStyleLbl="node1" presStyleIdx="2" presStyleCnt="3" custLinFactNeighborX="-4654" custLinFactNeighborY="9671"/>
      <dgm:spPr/>
    </dgm:pt>
    <dgm:pt modelId="{E6126C85-7000-4119-B918-62D206E8FFC0}" type="pres">
      <dgm:prSet presAssocID="{486A1835-DDAC-422F-9F1F-10F67F85DA4F}" presName="rootConnector" presStyleLbl="node1" presStyleIdx="2" presStyleCnt="3"/>
      <dgm:spPr/>
    </dgm:pt>
    <dgm:pt modelId="{588CD913-AA94-4D2C-ABC2-65A69D59980F}" type="pres">
      <dgm:prSet presAssocID="{486A1835-DDAC-422F-9F1F-10F67F85DA4F}" presName="childShape" presStyleCnt="0"/>
      <dgm:spPr/>
    </dgm:pt>
  </dgm:ptLst>
  <dgm:cxnLst>
    <dgm:cxn modelId="{6D47AA03-8396-445A-8D84-F32E7C1F58D3}" type="presOf" srcId="{D073E813-D6D4-46DD-8B64-9ABAB9D40FC9}" destId="{09BFFC23-CE1C-425B-92A3-892CFFE5E8BB}" srcOrd="0" destOrd="0" presId="urn:microsoft.com/office/officeart/2005/8/layout/hierarchy3"/>
    <dgm:cxn modelId="{17F2A50F-9DBF-48CD-866F-971F94D06FBC}" type="presOf" srcId="{486A1835-DDAC-422F-9F1F-10F67F85DA4F}" destId="{E6126C85-7000-4119-B918-62D206E8FFC0}" srcOrd="1" destOrd="0" presId="urn:microsoft.com/office/officeart/2005/8/layout/hierarchy3"/>
    <dgm:cxn modelId="{D407BB29-D7EF-42D0-A5BE-1E9B5625E9A3}" srcId="{DE18413B-1CA6-4603-ADFC-4EE543EB02F1}" destId="{486A1835-DDAC-422F-9F1F-10F67F85DA4F}" srcOrd="2" destOrd="0" parTransId="{FB88BC81-8435-4993-9399-A5C532893EF4}" sibTransId="{DDC145AD-D7A0-4B43-A093-2B5FD1AEA72E}"/>
    <dgm:cxn modelId="{3237242B-222C-4269-B99C-6066CDD0C9E3}" type="presOf" srcId="{70102EBD-3BCC-4DF1-BA24-23A1B3B9EE99}" destId="{B86DAF06-09E8-4C9C-A136-546A492C23CC}" srcOrd="0" destOrd="0" presId="urn:microsoft.com/office/officeart/2005/8/layout/hierarchy3"/>
    <dgm:cxn modelId="{F0D49935-B62D-412F-B0A3-5358F0EFC13E}" type="presOf" srcId="{D073E813-D6D4-46DD-8B64-9ABAB9D40FC9}" destId="{52B50F0B-95FB-4212-B5E4-2BF3D0DA442B}" srcOrd="1" destOrd="0" presId="urn:microsoft.com/office/officeart/2005/8/layout/hierarchy3"/>
    <dgm:cxn modelId="{FEDA517C-5039-40E6-9211-171CCD4FED8E}" type="presOf" srcId="{70102EBD-3BCC-4DF1-BA24-23A1B3B9EE99}" destId="{971DD793-7AF3-4036-895F-5F3CC97C7A13}" srcOrd="1" destOrd="0" presId="urn:microsoft.com/office/officeart/2005/8/layout/hierarchy3"/>
    <dgm:cxn modelId="{8C463080-E23C-4897-8194-E95D1597F4A0}" type="presOf" srcId="{DE18413B-1CA6-4603-ADFC-4EE543EB02F1}" destId="{81F352F6-A543-4239-BF14-D1DE6CCA4E3A}" srcOrd="0" destOrd="0" presId="urn:microsoft.com/office/officeart/2005/8/layout/hierarchy3"/>
    <dgm:cxn modelId="{DBD5CE97-06F8-4AD7-91D4-2596A3E5732B}" type="presOf" srcId="{486A1835-DDAC-422F-9F1F-10F67F85DA4F}" destId="{D44E5DA4-B191-4A74-8B06-8223276D9C07}" srcOrd="0" destOrd="0" presId="urn:microsoft.com/office/officeart/2005/8/layout/hierarchy3"/>
    <dgm:cxn modelId="{61CC71A4-95A5-4573-8143-33ED2EEA9E81}" srcId="{DE18413B-1CA6-4603-ADFC-4EE543EB02F1}" destId="{70102EBD-3BCC-4DF1-BA24-23A1B3B9EE99}" srcOrd="1" destOrd="0" parTransId="{A4E3BD37-26CB-4712-9AE7-6C53B909A11F}" sibTransId="{A4063FEA-26B7-4FFB-A854-AEA258F40D65}"/>
    <dgm:cxn modelId="{22B4A0F9-8732-48D3-A9E0-0FB37026E2A9}" srcId="{DE18413B-1CA6-4603-ADFC-4EE543EB02F1}" destId="{D073E813-D6D4-46DD-8B64-9ABAB9D40FC9}" srcOrd="0" destOrd="0" parTransId="{D45840A7-A38F-4286-881E-E6D9571AE179}" sibTransId="{501413B7-8B4F-4F35-9DAF-CC8380B5728C}"/>
    <dgm:cxn modelId="{63B9E917-1746-4ACD-8721-1B2D96799C49}" type="presParOf" srcId="{81F352F6-A543-4239-BF14-D1DE6CCA4E3A}" destId="{4DCAE998-13D2-49B5-BE2D-10897EBB609B}" srcOrd="0" destOrd="0" presId="urn:microsoft.com/office/officeart/2005/8/layout/hierarchy3"/>
    <dgm:cxn modelId="{C905FAD3-93F5-409C-AAFE-78C28494F250}" type="presParOf" srcId="{4DCAE998-13D2-49B5-BE2D-10897EBB609B}" destId="{C37D7C4F-7805-46AC-9BAF-69FA17968820}" srcOrd="0" destOrd="0" presId="urn:microsoft.com/office/officeart/2005/8/layout/hierarchy3"/>
    <dgm:cxn modelId="{B9A2E804-623C-436B-B780-DEC39CBBE773}" type="presParOf" srcId="{C37D7C4F-7805-46AC-9BAF-69FA17968820}" destId="{09BFFC23-CE1C-425B-92A3-892CFFE5E8BB}" srcOrd="0" destOrd="0" presId="urn:microsoft.com/office/officeart/2005/8/layout/hierarchy3"/>
    <dgm:cxn modelId="{FE35F177-0E58-4FC8-826B-647BCE2296E9}" type="presParOf" srcId="{C37D7C4F-7805-46AC-9BAF-69FA17968820}" destId="{52B50F0B-95FB-4212-B5E4-2BF3D0DA442B}" srcOrd="1" destOrd="0" presId="urn:microsoft.com/office/officeart/2005/8/layout/hierarchy3"/>
    <dgm:cxn modelId="{9A978580-549C-4967-AF8D-C263CC3FC8C3}" type="presParOf" srcId="{4DCAE998-13D2-49B5-BE2D-10897EBB609B}" destId="{AC2B12E0-6F4C-4280-B8DA-D9BEC1C9D2FF}" srcOrd="1" destOrd="0" presId="urn:microsoft.com/office/officeart/2005/8/layout/hierarchy3"/>
    <dgm:cxn modelId="{4DD38856-5D66-42A9-9B5F-ED7FE2080BE8}" type="presParOf" srcId="{81F352F6-A543-4239-BF14-D1DE6CCA4E3A}" destId="{B17C09D1-42EC-4DB1-9511-F9C36D3F5FCA}" srcOrd="1" destOrd="0" presId="urn:microsoft.com/office/officeart/2005/8/layout/hierarchy3"/>
    <dgm:cxn modelId="{CB4F3DE0-4C42-428E-9A6D-0ECBBD71F53F}" type="presParOf" srcId="{B17C09D1-42EC-4DB1-9511-F9C36D3F5FCA}" destId="{13D6D595-E4D0-4F22-B2FE-D8D6AE21E062}" srcOrd="0" destOrd="0" presId="urn:microsoft.com/office/officeart/2005/8/layout/hierarchy3"/>
    <dgm:cxn modelId="{76E03A17-C746-44E8-BA4F-A222A6928E51}" type="presParOf" srcId="{13D6D595-E4D0-4F22-B2FE-D8D6AE21E062}" destId="{B86DAF06-09E8-4C9C-A136-546A492C23CC}" srcOrd="0" destOrd="0" presId="urn:microsoft.com/office/officeart/2005/8/layout/hierarchy3"/>
    <dgm:cxn modelId="{DC04C606-6841-481B-B377-6A2414B24462}" type="presParOf" srcId="{13D6D595-E4D0-4F22-B2FE-D8D6AE21E062}" destId="{971DD793-7AF3-4036-895F-5F3CC97C7A13}" srcOrd="1" destOrd="0" presId="urn:microsoft.com/office/officeart/2005/8/layout/hierarchy3"/>
    <dgm:cxn modelId="{119C1ED5-49A7-496F-8764-E324949FFAD0}" type="presParOf" srcId="{B17C09D1-42EC-4DB1-9511-F9C36D3F5FCA}" destId="{8CEEAAE0-5200-4BC9-A6E5-3A387DF8A6D1}" srcOrd="1" destOrd="0" presId="urn:microsoft.com/office/officeart/2005/8/layout/hierarchy3"/>
    <dgm:cxn modelId="{760DEBCB-9B1D-4FC9-B8A0-C3B52FF92E5B}" type="presParOf" srcId="{81F352F6-A543-4239-BF14-D1DE6CCA4E3A}" destId="{A77E4D08-F69D-4036-8FD2-8BD89305A4AA}" srcOrd="2" destOrd="0" presId="urn:microsoft.com/office/officeart/2005/8/layout/hierarchy3"/>
    <dgm:cxn modelId="{5976F2A2-C2B5-4846-83BB-225B9E52678D}" type="presParOf" srcId="{A77E4D08-F69D-4036-8FD2-8BD89305A4AA}" destId="{67A34690-201D-441F-84B7-03F95E0ADB71}" srcOrd="0" destOrd="0" presId="urn:microsoft.com/office/officeart/2005/8/layout/hierarchy3"/>
    <dgm:cxn modelId="{A76307F4-AF4A-4151-9B7C-FE5A3D089B81}" type="presParOf" srcId="{67A34690-201D-441F-84B7-03F95E0ADB71}" destId="{D44E5DA4-B191-4A74-8B06-8223276D9C07}" srcOrd="0" destOrd="0" presId="urn:microsoft.com/office/officeart/2005/8/layout/hierarchy3"/>
    <dgm:cxn modelId="{39811019-C423-41FF-A77C-64CCD7DC7097}" type="presParOf" srcId="{67A34690-201D-441F-84B7-03F95E0ADB71}" destId="{E6126C85-7000-4119-B918-62D206E8FFC0}" srcOrd="1" destOrd="0" presId="urn:microsoft.com/office/officeart/2005/8/layout/hierarchy3"/>
    <dgm:cxn modelId="{9EA726DB-E57C-446C-A31C-6F9E5A965A48}" type="presParOf" srcId="{A77E4D08-F69D-4036-8FD2-8BD89305A4AA}" destId="{588CD913-AA94-4D2C-ABC2-65A69D59980F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9BFFC23-CE1C-425B-92A3-892CFFE5E8BB}">
      <dsp:nvSpPr>
        <dsp:cNvPr id="0" name=""/>
        <dsp:cNvSpPr/>
      </dsp:nvSpPr>
      <dsp:spPr>
        <a:xfrm>
          <a:off x="32771" y="614879"/>
          <a:ext cx="2784348" cy="1373467"/>
        </a:xfrm>
        <a:prstGeom prst="roundRect">
          <a:avLst>
            <a:gd name="adj" fmla="val 10000"/>
          </a:avLst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i="0" u="none" kern="12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rPr>
            <a:t>Počasie</a:t>
          </a:r>
          <a:r>
            <a:rPr lang="en-US" sz="1800" b="1" i="0" u="none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rPr>
            <a:t>: </a:t>
          </a:r>
          <a:r>
            <a:rPr lang="en-US" sz="1800" b="0" i="0" kern="1200" dirty="0" err="1">
              <a:effectLst/>
              <a:latin typeface="+mn-lt"/>
            </a:rPr>
            <a:t>Zobrazujú</a:t>
          </a:r>
          <a:r>
            <a:rPr lang="en-US" sz="1800" b="0" i="0" kern="1200" dirty="0">
              <a:effectLst/>
              <a:latin typeface="+mn-lt"/>
            </a:rPr>
            <a:t> </a:t>
          </a:r>
          <a:r>
            <a:rPr lang="en-US" sz="1800" b="0" i="0" kern="1200" dirty="0" err="1">
              <a:effectLst/>
              <a:latin typeface="+mn-lt"/>
            </a:rPr>
            <a:t>aktuálne</a:t>
          </a:r>
          <a:r>
            <a:rPr lang="en-US" sz="1800" b="0" i="0" kern="1200" dirty="0">
              <a:effectLst/>
              <a:latin typeface="+mn-lt"/>
            </a:rPr>
            <a:t> </a:t>
          </a:r>
          <a:r>
            <a:rPr lang="en-US" sz="1800" b="0" i="0" kern="1200" dirty="0" err="1">
              <a:effectLst/>
              <a:latin typeface="+mn-lt"/>
            </a:rPr>
            <a:t>počasie</a:t>
          </a:r>
          <a:r>
            <a:rPr lang="en-US" sz="1800" b="0" i="0" kern="1200" dirty="0">
              <a:effectLst/>
              <a:latin typeface="+mn-lt"/>
            </a:rPr>
            <a:t> </a:t>
          </a:r>
          <a:r>
            <a:rPr lang="en-US" sz="1800" b="0" i="0" kern="1200" dirty="0" err="1">
              <a:effectLst/>
              <a:latin typeface="+mn-lt"/>
            </a:rPr>
            <a:t>alebo</a:t>
          </a:r>
          <a:r>
            <a:rPr lang="en-US" sz="1800" b="0" i="0" kern="1200" dirty="0">
              <a:effectLst/>
              <a:latin typeface="+mn-lt"/>
            </a:rPr>
            <a:t> </a:t>
          </a:r>
          <a:r>
            <a:rPr lang="en-US" sz="1800" b="0" i="0" kern="1200" dirty="0" err="1">
              <a:effectLst/>
              <a:latin typeface="+mn-lt"/>
            </a:rPr>
            <a:t>predpoveď</a:t>
          </a:r>
          <a:r>
            <a:rPr lang="en-US" sz="1800" b="0" i="0" kern="1200" dirty="0">
              <a:effectLst/>
              <a:latin typeface="+mn-lt"/>
            </a:rPr>
            <a:t>.</a:t>
          </a:r>
        </a:p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b="0" i="0" kern="1200" dirty="0">
            <a:latin typeface="+mn-lt"/>
          </a:endParaRPr>
        </a:p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dirty="0">
              <a:latin typeface="+mn-lt"/>
            </a:rPr>
            <a:t> </a:t>
          </a:r>
          <a:r>
            <a:rPr lang="en-US" sz="1800" b="1" i="0" kern="12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rPr>
            <a:t>Hodiny</a:t>
          </a:r>
          <a:r>
            <a:rPr lang="en-US" sz="1800" b="1" i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rPr>
            <a:t>:</a:t>
          </a:r>
          <a:r>
            <a:rPr lang="en-US" sz="1800" b="0" i="0" kern="1200" dirty="0">
              <a:latin typeface="+mn-lt"/>
            </a:rPr>
            <a:t> </a:t>
          </a:r>
          <a:r>
            <a:rPr lang="en-US" sz="1800" b="0" i="0" kern="1200" dirty="0" err="1">
              <a:latin typeface="+mn-lt"/>
            </a:rPr>
            <a:t>Zobrazujú</a:t>
          </a:r>
          <a:r>
            <a:rPr lang="en-US" sz="1800" b="0" i="0" kern="1200" dirty="0">
              <a:latin typeface="+mn-lt"/>
            </a:rPr>
            <a:t> </a:t>
          </a:r>
          <a:r>
            <a:rPr lang="en-US" sz="1800" b="0" i="0" kern="1200" dirty="0" err="1">
              <a:latin typeface="+mn-lt"/>
            </a:rPr>
            <a:t>čas</a:t>
          </a:r>
          <a:r>
            <a:rPr lang="en-US" sz="1800" b="0" i="0" kern="1200" dirty="0">
              <a:latin typeface="+mn-lt"/>
            </a:rPr>
            <a:t>, </a:t>
          </a:r>
          <a:r>
            <a:rPr lang="en-US" sz="1800" b="0" i="0" kern="1200" dirty="0" err="1">
              <a:latin typeface="+mn-lt"/>
            </a:rPr>
            <a:t>môžu</a:t>
          </a:r>
          <a:r>
            <a:rPr lang="en-US" sz="1800" b="0" i="0" kern="1200" dirty="0">
              <a:latin typeface="+mn-lt"/>
            </a:rPr>
            <a:t> </a:t>
          </a:r>
          <a:r>
            <a:rPr lang="en-US" sz="1800" b="0" i="0" kern="1200" dirty="0" err="1">
              <a:latin typeface="+mn-lt"/>
            </a:rPr>
            <a:t>obsahovať</a:t>
          </a:r>
          <a:r>
            <a:rPr lang="en-US" sz="1800" b="0" i="0" kern="1200" dirty="0">
              <a:latin typeface="+mn-lt"/>
            </a:rPr>
            <a:t> </a:t>
          </a:r>
          <a:r>
            <a:rPr lang="en-US" sz="1800" b="0" i="0" kern="1200" dirty="0" err="1">
              <a:latin typeface="+mn-lt"/>
            </a:rPr>
            <a:t>budík</a:t>
          </a:r>
          <a:r>
            <a:rPr lang="en-US" sz="1800" b="0" i="0" kern="1200" dirty="0">
              <a:latin typeface="+mn-lt"/>
            </a:rPr>
            <a:t> </a:t>
          </a:r>
          <a:r>
            <a:rPr lang="en-US" sz="1800" b="0" i="0" kern="1200" dirty="0" err="1">
              <a:latin typeface="+mn-lt"/>
            </a:rPr>
            <a:t>alebo</a:t>
          </a:r>
          <a:r>
            <a:rPr lang="en-US" sz="1800" b="0" i="0" kern="1200" dirty="0">
              <a:latin typeface="+mn-lt"/>
            </a:rPr>
            <a:t> </a:t>
          </a:r>
          <a:r>
            <a:rPr lang="en-US" sz="1800" b="0" i="0" kern="1200" dirty="0" err="1">
              <a:latin typeface="+mn-lt"/>
            </a:rPr>
            <a:t>svetový</a:t>
          </a:r>
          <a:r>
            <a:rPr lang="en-US" sz="1800" b="0" i="0" kern="1200" dirty="0">
              <a:latin typeface="+mn-lt"/>
            </a:rPr>
            <a:t> </a:t>
          </a:r>
          <a:r>
            <a:rPr lang="en-US" sz="1800" b="0" i="0" kern="1200" dirty="0" err="1">
              <a:latin typeface="+mn-lt"/>
            </a:rPr>
            <a:t>čas</a:t>
          </a:r>
          <a:r>
            <a:rPr lang="en-US" sz="1800" b="0" i="0" kern="1200" dirty="0">
              <a:latin typeface="+mn-lt"/>
            </a:rPr>
            <a:t>.</a:t>
          </a:r>
          <a:endParaRPr lang="en-US" sz="1800" b="1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+mn-lt"/>
          </a:endParaRPr>
        </a:p>
      </dsp:txBody>
      <dsp:txXfrm>
        <a:off x="72998" y="655106"/>
        <a:ext cx="2703894" cy="1293013"/>
      </dsp:txXfrm>
    </dsp:sp>
    <dsp:sp modelId="{B86DAF06-09E8-4C9C-A136-546A492C23CC}">
      <dsp:nvSpPr>
        <dsp:cNvPr id="0" name=""/>
        <dsp:cNvSpPr/>
      </dsp:nvSpPr>
      <dsp:spPr>
        <a:xfrm>
          <a:off x="3482949" y="772182"/>
          <a:ext cx="2746934" cy="1373467"/>
        </a:xfrm>
        <a:prstGeom prst="roundRect">
          <a:avLst>
            <a:gd name="adj" fmla="val 10000"/>
          </a:avLst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i="0" kern="12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rPr>
            <a:t>Prehrávač</a:t>
          </a:r>
          <a:r>
            <a:rPr lang="en-US" sz="1800" b="1" i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rPr>
            <a:t> </a:t>
          </a:r>
          <a:r>
            <a:rPr lang="en-US" sz="1800" b="1" i="0" kern="12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rPr>
            <a:t>hudby</a:t>
          </a:r>
          <a:r>
            <a:rPr lang="en-US" sz="1800" b="1" i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rPr>
            <a:t>: </a:t>
          </a:r>
          <a:r>
            <a:rPr lang="en-US" sz="1800" b="0" i="0" kern="1200" dirty="0" err="1">
              <a:latin typeface="+mn-lt"/>
            </a:rPr>
            <a:t>Ovládanie</a:t>
          </a:r>
          <a:r>
            <a:rPr lang="en-US" sz="1800" b="0" i="0" kern="1200" dirty="0">
              <a:latin typeface="+mn-lt"/>
            </a:rPr>
            <a:t> </a:t>
          </a:r>
          <a:r>
            <a:rPr lang="en-US" sz="1800" b="0" i="0" kern="1200" dirty="0" err="1">
              <a:latin typeface="+mn-lt"/>
            </a:rPr>
            <a:t>prehrávania</a:t>
          </a:r>
          <a:r>
            <a:rPr lang="en-US" sz="1800" b="0" i="0" kern="1200" dirty="0">
              <a:latin typeface="+mn-lt"/>
            </a:rPr>
            <a:t> </a:t>
          </a:r>
          <a:r>
            <a:rPr lang="en-US" sz="1800" b="0" i="0" kern="1200" dirty="0" err="1">
              <a:latin typeface="+mn-lt"/>
            </a:rPr>
            <a:t>hudby</a:t>
          </a:r>
          <a:r>
            <a:rPr lang="en-US" sz="1800" b="0" i="0" kern="1200" dirty="0">
              <a:latin typeface="+mn-lt"/>
            </a:rPr>
            <a:t>.</a:t>
          </a:r>
        </a:p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dirty="0">
              <a:latin typeface="+mn-lt"/>
            </a:rPr>
            <a:t> </a:t>
          </a:r>
        </a:p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i="0" kern="12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rPr>
            <a:t>Spúšťače</a:t>
          </a:r>
          <a:r>
            <a:rPr lang="en-US" sz="1800" b="1" i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rPr>
            <a:t> </a:t>
          </a:r>
          <a:r>
            <a:rPr lang="en-US" sz="1800" b="1" i="0" kern="12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rPr>
            <a:t>aplikácií</a:t>
          </a:r>
          <a:r>
            <a:rPr lang="en-US" sz="1800" b="1" i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rPr>
            <a:t>: </a:t>
          </a:r>
          <a:r>
            <a:rPr lang="en-US" sz="1800" b="0" i="0" kern="1200" dirty="0" err="1">
              <a:latin typeface="+mn-lt"/>
            </a:rPr>
            <a:t>Tlačidlá</a:t>
          </a:r>
          <a:r>
            <a:rPr lang="en-US" sz="1800" b="0" i="0" kern="1200" dirty="0">
              <a:latin typeface="+mn-lt"/>
            </a:rPr>
            <a:t> </a:t>
          </a:r>
          <a:r>
            <a:rPr lang="en-US" sz="1800" b="0" i="0" kern="1200" dirty="0" err="1">
              <a:latin typeface="+mn-lt"/>
            </a:rPr>
            <a:t>alebo</a:t>
          </a:r>
          <a:r>
            <a:rPr lang="en-US" sz="1800" b="0" i="0" kern="1200" dirty="0">
              <a:latin typeface="+mn-lt"/>
            </a:rPr>
            <a:t> </a:t>
          </a:r>
          <a:r>
            <a:rPr lang="en-US" sz="1800" b="0" i="0" kern="1200" dirty="0" err="1">
              <a:latin typeface="+mn-lt"/>
            </a:rPr>
            <a:t>odkazy</a:t>
          </a:r>
          <a:r>
            <a:rPr lang="en-US" sz="1800" b="0" i="0" kern="1200" dirty="0">
              <a:latin typeface="+mn-lt"/>
            </a:rPr>
            <a:t> </a:t>
          </a:r>
          <a:r>
            <a:rPr lang="en-US" sz="1800" b="0" i="0" kern="1200" dirty="0" err="1">
              <a:latin typeface="+mn-lt"/>
            </a:rPr>
            <a:t>na</a:t>
          </a:r>
          <a:r>
            <a:rPr lang="en-US" sz="1800" b="0" i="0" kern="1200" dirty="0">
              <a:latin typeface="+mn-lt"/>
            </a:rPr>
            <a:t> </a:t>
          </a:r>
          <a:r>
            <a:rPr lang="en-US" sz="1800" b="0" i="0" kern="1200" dirty="0" err="1">
              <a:latin typeface="+mn-lt"/>
            </a:rPr>
            <a:t>rýchle</a:t>
          </a:r>
          <a:r>
            <a:rPr lang="en-US" sz="1800" b="0" i="0" kern="1200" dirty="0">
              <a:latin typeface="+mn-lt"/>
            </a:rPr>
            <a:t> </a:t>
          </a:r>
          <a:r>
            <a:rPr lang="en-US" sz="1800" b="0" i="0" kern="1200" dirty="0" err="1">
              <a:latin typeface="+mn-lt"/>
            </a:rPr>
            <a:t>spustenie</a:t>
          </a:r>
          <a:r>
            <a:rPr lang="en-US" sz="1800" b="0" i="0" kern="1200" dirty="0">
              <a:latin typeface="+mn-lt"/>
            </a:rPr>
            <a:t> </a:t>
          </a:r>
          <a:r>
            <a:rPr lang="en-US" sz="1800" b="0" i="0" kern="1200" dirty="0" err="1">
              <a:latin typeface="+mn-lt"/>
            </a:rPr>
            <a:t>určitých</a:t>
          </a:r>
          <a:r>
            <a:rPr lang="en-US" sz="1800" b="0" i="0" kern="1200" dirty="0">
              <a:latin typeface="+mn-lt"/>
            </a:rPr>
            <a:t> </a:t>
          </a:r>
          <a:r>
            <a:rPr lang="en-US" sz="1800" b="0" i="0" kern="1200" dirty="0" err="1">
              <a:latin typeface="+mn-lt"/>
            </a:rPr>
            <a:t>aplikácií</a:t>
          </a:r>
          <a:r>
            <a:rPr lang="en-US" sz="1800" b="0" i="0" kern="1200" dirty="0">
              <a:latin typeface="+mn-lt"/>
            </a:rPr>
            <a:t> </a:t>
          </a:r>
          <a:r>
            <a:rPr lang="en-US" sz="1800" b="0" i="0" kern="1200" dirty="0" err="1">
              <a:latin typeface="+mn-lt"/>
            </a:rPr>
            <a:t>alebo</a:t>
          </a:r>
          <a:r>
            <a:rPr lang="en-US" sz="1800" b="0" i="0" kern="1200" dirty="0">
              <a:latin typeface="+mn-lt"/>
            </a:rPr>
            <a:t> </a:t>
          </a:r>
          <a:r>
            <a:rPr lang="en-US" sz="1800" b="0" i="0" kern="1200" dirty="0" err="1">
              <a:latin typeface="+mn-lt"/>
            </a:rPr>
            <a:t>funkcií</a:t>
          </a:r>
          <a:r>
            <a:rPr lang="en-US" sz="1800" b="0" i="0" kern="1200" dirty="0">
              <a:latin typeface="+mn-lt"/>
            </a:rPr>
            <a:t>.</a:t>
          </a:r>
          <a:endParaRPr lang="en-US" sz="1800" b="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+mn-lt"/>
          </a:endParaRPr>
        </a:p>
      </dsp:txBody>
      <dsp:txXfrm>
        <a:off x="3523176" y="812409"/>
        <a:ext cx="2666480" cy="1293013"/>
      </dsp:txXfrm>
    </dsp:sp>
    <dsp:sp modelId="{D44E5DA4-B191-4A74-8B06-8223276D9C07}">
      <dsp:nvSpPr>
        <dsp:cNvPr id="0" name=""/>
        <dsp:cNvSpPr/>
      </dsp:nvSpPr>
      <dsp:spPr>
        <a:xfrm>
          <a:off x="6784160" y="673856"/>
          <a:ext cx="2746934" cy="1373467"/>
        </a:xfrm>
        <a:prstGeom prst="roundRect">
          <a:avLst>
            <a:gd name="adj" fmla="val 10000"/>
          </a:avLst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i="0" kern="12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Galéria</a:t>
          </a:r>
          <a:r>
            <a:rPr lang="en-US" sz="1800" b="1" i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: </a:t>
          </a:r>
          <a:r>
            <a:rPr lang="en-US" sz="1800" b="0" i="0" kern="1200" dirty="0" err="1"/>
            <a:t>Zobrazujú</a:t>
          </a:r>
          <a:r>
            <a:rPr lang="en-US" sz="1800" b="0" i="0" kern="1200" dirty="0"/>
            <a:t> </a:t>
          </a:r>
          <a:r>
            <a:rPr lang="en-US" sz="1800" b="0" i="0" kern="1200" dirty="0" err="1"/>
            <a:t>vybrané</a:t>
          </a:r>
          <a:r>
            <a:rPr lang="en-US" sz="1800" b="0" i="0" kern="1200" dirty="0"/>
            <a:t> </a:t>
          </a:r>
          <a:r>
            <a:rPr lang="en-US" sz="1800" b="0" i="0" kern="1200" dirty="0" err="1"/>
            <a:t>obrázky</a:t>
          </a:r>
          <a:r>
            <a:rPr lang="en-US" sz="1800" b="0" i="0" kern="1200" dirty="0"/>
            <a:t> </a:t>
          </a:r>
          <a:r>
            <a:rPr lang="en-US" sz="1800" b="0" i="0" kern="1200" dirty="0" err="1"/>
            <a:t>alebo</a:t>
          </a:r>
          <a:r>
            <a:rPr lang="en-US" sz="1800" b="0" i="0" kern="1200" dirty="0"/>
            <a:t> </a:t>
          </a:r>
          <a:r>
            <a:rPr lang="en-US" sz="1800" b="0" i="0" kern="1200" dirty="0" err="1"/>
            <a:t>fotografie</a:t>
          </a:r>
          <a:r>
            <a:rPr lang="en-US" sz="1800" b="0" i="0" kern="1200" dirty="0"/>
            <a:t>.</a:t>
          </a:r>
        </a:p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b="0" i="0" kern="1200" dirty="0"/>
        </a:p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i="0" kern="12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Komunikácia</a:t>
          </a:r>
          <a:r>
            <a:rPr lang="en-US" sz="1800" b="1" i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: </a:t>
          </a:r>
          <a:r>
            <a:rPr lang="en-US" sz="1800" b="0" i="0" kern="1200" dirty="0" err="1"/>
            <a:t>Zobrazujú</a:t>
          </a:r>
          <a:r>
            <a:rPr lang="en-US" sz="1800" b="0" i="0" kern="1200" dirty="0"/>
            <a:t> </a:t>
          </a:r>
          <a:r>
            <a:rPr lang="en-US" sz="1800" b="0" i="0" kern="1200" dirty="0" err="1"/>
            <a:t>zoznam</a:t>
          </a:r>
          <a:r>
            <a:rPr lang="en-US" sz="1800" b="0" i="0" kern="1200" dirty="0"/>
            <a:t> </a:t>
          </a:r>
          <a:r>
            <a:rPr lang="en-US" sz="1800" b="0" i="0" kern="1200" dirty="0" err="1"/>
            <a:t>nedávnych</a:t>
          </a:r>
          <a:r>
            <a:rPr lang="en-US" sz="1800" b="0" i="0" kern="1200" dirty="0"/>
            <a:t> </a:t>
          </a:r>
          <a:r>
            <a:rPr lang="en-US" sz="1800" b="0" i="0" kern="1200" dirty="0" err="1"/>
            <a:t>správ</a:t>
          </a:r>
          <a:r>
            <a:rPr lang="en-US" sz="1800" b="0" i="0" kern="1200" dirty="0"/>
            <a:t> </a:t>
          </a:r>
          <a:r>
            <a:rPr lang="en-US" sz="1800" b="0" i="0" kern="1200" dirty="0" err="1"/>
            <a:t>alebo</a:t>
          </a:r>
          <a:r>
            <a:rPr lang="en-US" sz="1800" b="0" i="0" kern="1200" dirty="0"/>
            <a:t> e-</a:t>
          </a:r>
          <a:r>
            <a:rPr lang="en-US" sz="1800" b="0" i="0" kern="1200" dirty="0" err="1"/>
            <a:t>mailov</a:t>
          </a:r>
          <a:r>
            <a:rPr lang="en-US" sz="1800" b="0" i="0" kern="1200" dirty="0"/>
            <a:t>.</a:t>
          </a:r>
          <a:endParaRPr lang="en-US" sz="1800" b="0" u="none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gency FB" panose="020B0503020202020204" pitchFamily="34" charset="0"/>
          </a:endParaRPr>
        </a:p>
      </dsp:txBody>
      <dsp:txXfrm>
        <a:off x="6824387" y="714083"/>
        <a:ext cx="2666480" cy="129301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9BFFC23-CE1C-425B-92A3-892CFFE5E8BB}">
      <dsp:nvSpPr>
        <dsp:cNvPr id="0" name=""/>
        <dsp:cNvSpPr/>
      </dsp:nvSpPr>
      <dsp:spPr>
        <a:xfrm>
          <a:off x="32771" y="614879"/>
          <a:ext cx="2784348" cy="1373467"/>
        </a:xfrm>
        <a:prstGeom prst="roundRect">
          <a:avLst>
            <a:gd name="adj" fmla="val 10000"/>
          </a:avLst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i="0" u="none" kern="12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rPr>
            <a:t>Počasie</a:t>
          </a:r>
          <a:r>
            <a:rPr lang="en-US" sz="1800" b="1" i="0" u="none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rPr>
            <a:t>: </a:t>
          </a:r>
          <a:r>
            <a:rPr lang="en-US" sz="1800" b="0" i="0" kern="1200" dirty="0" err="1">
              <a:effectLst/>
              <a:latin typeface="+mn-lt"/>
            </a:rPr>
            <a:t>Zobrazujú</a:t>
          </a:r>
          <a:r>
            <a:rPr lang="en-US" sz="1800" b="0" i="0" kern="1200" dirty="0">
              <a:effectLst/>
              <a:latin typeface="+mn-lt"/>
            </a:rPr>
            <a:t> </a:t>
          </a:r>
          <a:r>
            <a:rPr lang="en-US" sz="1800" b="0" i="0" kern="1200" dirty="0" err="1">
              <a:effectLst/>
              <a:latin typeface="+mn-lt"/>
            </a:rPr>
            <a:t>aktuálne</a:t>
          </a:r>
          <a:r>
            <a:rPr lang="en-US" sz="1800" b="0" i="0" kern="1200" dirty="0">
              <a:effectLst/>
              <a:latin typeface="+mn-lt"/>
            </a:rPr>
            <a:t> </a:t>
          </a:r>
          <a:r>
            <a:rPr lang="en-US" sz="1800" b="0" i="0" kern="1200" dirty="0" err="1">
              <a:effectLst/>
              <a:latin typeface="+mn-lt"/>
            </a:rPr>
            <a:t>počasie</a:t>
          </a:r>
          <a:r>
            <a:rPr lang="en-US" sz="1800" b="0" i="0" kern="1200" dirty="0">
              <a:effectLst/>
              <a:latin typeface="+mn-lt"/>
            </a:rPr>
            <a:t> </a:t>
          </a:r>
          <a:r>
            <a:rPr lang="en-US" sz="1800" b="0" i="0" kern="1200" dirty="0" err="1">
              <a:effectLst/>
              <a:latin typeface="+mn-lt"/>
            </a:rPr>
            <a:t>alebo</a:t>
          </a:r>
          <a:r>
            <a:rPr lang="en-US" sz="1800" b="0" i="0" kern="1200" dirty="0">
              <a:effectLst/>
              <a:latin typeface="+mn-lt"/>
            </a:rPr>
            <a:t> </a:t>
          </a:r>
          <a:r>
            <a:rPr lang="en-US" sz="1800" b="0" i="0" kern="1200" dirty="0" err="1">
              <a:effectLst/>
              <a:latin typeface="+mn-lt"/>
            </a:rPr>
            <a:t>predpoveď</a:t>
          </a:r>
          <a:r>
            <a:rPr lang="en-US" sz="1800" b="0" i="0" kern="1200" dirty="0">
              <a:effectLst/>
              <a:latin typeface="+mn-lt"/>
            </a:rPr>
            <a:t>.</a:t>
          </a:r>
        </a:p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b="0" i="0" kern="1200" dirty="0">
            <a:latin typeface="+mn-lt"/>
          </a:endParaRPr>
        </a:p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dirty="0">
              <a:latin typeface="+mn-lt"/>
            </a:rPr>
            <a:t> </a:t>
          </a:r>
          <a:r>
            <a:rPr lang="en-US" sz="1800" b="1" i="0" kern="12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rPr>
            <a:t>Hodiny</a:t>
          </a:r>
          <a:r>
            <a:rPr lang="en-US" sz="1800" b="1" i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rPr>
            <a:t>:</a:t>
          </a:r>
          <a:r>
            <a:rPr lang="en-US" sz="1800" b="0" i="0" kern="1200" dirty="0">
              <a:latin typeface="+mn-lt"/>
            </a:rPr>
            <a:t> </a:t>
          </a:r>
          <a:r>
            <a:rPr lang="en-US" sz="1800" b="0" i="0" kern="1200" dirty="0" err="1">
              <a:latin typeface="+mn-lt"/>
            </a:rPr>
            <a:t>Zobrazujú</a:t>
          </a:r>
          <a:r>
            <a:rPr lang="en-US" sz="1800" b="0" i="0" kern="1200" dirty="0">
              <a:latin typeface="+mn-lt"/>
            </a:rPr>
            <a:t> </a:t>
          </a:r>
          <a:r>
            <a:rPr lang="en-US" sz="1800" b="0" i="0" kern="1200" dirty="0" err="1">
              <a:latin typeface="+mn-lt"/>
            </a:rPr>
            <a:t>čas</a:t>
          </a:r>
          <a:r>
            <a:rPr lang="en-US" sz="1800" b="0" i="0" kern="1200" dirty="0">
              <a:latin typeface="+mn-lt"/>
            </a:rPr>
            <a:t>, </a:t>
          </a:r>
          <a:r>
            <a:rPr lang="en-US" sz="1800" b="0" i="0" kern="1200" dirty="0" err="1">
              <a:latin typeface="+mn-lt"/>
            </a:rPr>
            <a:t>môžu</a:t>
          </a:r>
          <a:r>
            <a:rPr lang="en-US" sz="1800" b="0" i="0" kern="1200" dirty="0">
              <a:latin typeface="+mn-lt"/>
            </a:rPr>
            <a:t> </a:t>
          </a:r>
          <a:r>
            <a:rPr lang="en-US" sz="1800" b="0" i="0" kern="1200" dirty="0" err="1">
              <a:latin typeface="+mn-lt"/>
            </a:rPr>
            <a:t>obsahovať</a:t>
          </a:r>
          <a:r>
            <a:rPr lang="en-US" sz="1800" b="0" i="0" kern="1200" dirty="0">
              <a:latin typeface="+mn-lt"/>
            </a:rPr>
            <a:t> </a:t>
          </a:r>
          <a:r>
            <a:rPr lang="en-US" sz="1800" b="0" i="0" kern="1200" dirty="0" err="1">
              <a:latin typeface="+mn-lt"/>
            </a:rPr>
            <a:t>budík</a:t>
          </a:r>
          <a:r>
            <a:rPr lang="en-US" sz="1800" b="0" i="0" kern="1200" dirty="0">
              <a:latin typeface="+mn-lt"/>
            </a:rPr>
            <a:t> </a:t>
          </a:r>
          <a:r>
            <a:rPr lang="en-US" sz="1800" b="0" i="0" kern="1200" dirty="0" err="1">
              <a:latin typeface="+mn-lt"/>
            </a:rPr>
            <a:t>alebo</a:t>
          </a:r>
          <a:r>
            <a:rPr lang="en-US" sz="1800" b="0" i="0" kern="1200" dirty="0">
              <a:latin typeface="+mn-lt"/>
            </a:rPr>
            <a:t> </a:t>
          </a:r>
          <a:r>
            <a:rPr lang="en-US" sz="1800" b="0" i="0" kern="1200" dirty="0" err="1">
              <a:latin typeface="+mn-lt"/>
            </a:rPr>
            <a:t>svetový</a:t>
          </a:r>
          <a:r>
            <a:rPr lang="en-US" sz="1800" b="0" i="0" kern="1200" dirty="0">
              <a:latin typeface="+mn-lt"/>
            </a:rPr>
            <a:t> </a:t>
          </a:r>
          <a:r>
            <a:rPr lang="en-US" sz="1800" b="0" i="0" kern="1200" dirty="0" err="1">
              <a:latin typeface="+mn-lt"/>
            </a:rPr>
            <a:t>čas</a:t>
          </a:r>
          <a:r>
            <a:rPr lang="en-US" sz="1800" b="0" i="0" kern="1200" dirty="0">
              <a:latin typeface="+mn-lt"/>
            </a:rPr>
            <a:t>.</a:t>
          </a:r>
          <a:endParaRPr lang="en-US" sz="1800" b="1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+mn-lt"/>
          </a:endParaRPr>
        </a:p>
      </dsp:txBody>
      <dsp:txXfrm>
        <a:off x="72998" y="655106"/>
        <a:ext cx="2703894" cy="1293013"/>
      </dsp:txXfrm>
    </dsp:sp>
    <dsp:sp modelId="{B86DAF06-09E8-4C9C-A136-546A492C23CC}">
      <dsp:nvSpPr>
        <dsp:cNvPr id="0" name=""/>
        <dsp:cNvSpPr/>
      </dsp:nvSpPr>
      <dsp:spPr>
        <a:xfrm>
          <a:off x="3482949" y="772182"/>
          <a:ext cx="2746934" cy="1373467"/>
        </a:xfrm>
        <a:prstGeom prst="roundRect">
          <a:avLst>
            <a:gd name="adj" fmla="val 10000"/>
          </a:avLst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i="0" kern="12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rPr>
            <a:t>Prehrávač</a:t>
          </a:r>
          <a:r>
            <a:rPr lang="en-US" sz="1800" b="1" i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rPr>
            <a:t> </a:t>
          </a:r>
          <a:r>
            <a:rPr lang="en-US" sz="1800" b="1" i="0" kern="12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rPr>
            <a:t>hudby</a:t>
          </a:r>
          <a:r>
            <a:rPr lang="en-US" sz="1800" b="1" i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rPr>
            <a:t>: </a:t>
          </a:r>
          <a:r>
            <a:rPr lang="en-US" sz="1800" b="0" i="0" kern="1200" dirty="0" err="1">
              <a:latin typeface="+mn-lt"/>
            </a:rPr>
            <a:t>Ovládanie</a:t>
          </a:r>
          <a:r>
            <a:rPr lang="en-US" sz="1800" b="0" i="0" kern="1200" dirty="0">
              <a:latin typeface="+mn-lt"/>
            </a:rPr>
            <a:t> </a:t>
          </a:r>
          <a:r>
            <a:rPr lang="en-US" sz="1800" b="0" i="0" kern="1200" dirty="0" err="1">
              <a:latin typeface="+mn-lt"/>
            </a:rPr>
            <a:t>prehrávania</a:t>
          </a:r>
          <a:r>
            <a:rPr lang="en-US" sz="1800" b="0" i="0" kern="1200" dirty="0">
              <a:latin typeface="+mn-lt"/>
            </a:rPr>
            <a:t> </a:t>
          </a:r>
          <a:r>
            <a:rPr lang="en-US" sz="1800" b="0" i="0" kern="1200" dirty="0" err="1">
              <a:latin typeface="+mn-lt"/>
            </a:rPr>
            <a:t>hudby</a:t>
          </a:r>
          <a:r>
            <a:rPr lang="en-US" sz="1800" b="0" i="0" kern="1200" dirty="0">
              <a:latin typeface="+mn-lt"/>
            </a:rPr>
            <a:t>.</a:t>
          </a:r>
        </a:p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dirty="0">
              <a:latin typeface="+mn-lt"/>
            </a:rPr>
            <a:t> </a:t>
          </a:r>
        </a:p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i="0" kern="12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rPr>
            <a:t>Spúšťače</a:t>
          </a:r>
          <a:r>
            <a:rPr lang="en-US" sz="1800" b="1" i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rPr>
            <a:t> </a:t>
          </a:r>
          <a:r>
            <a:rPr lang="en-US" sz="1800" b="1" i="0" kern="12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rPr>
            <a:t>aplikácií</a:t>
          </a:r>
          <a:r>
            <a:rPr lang="en-US" sz="1800" b="1" i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rPr>
            <a:t>: </a:t>
          </a:r>
          <a:r>
            <a:rPr lang="en-US" sz="1800" b="0" i="0" kern="1200" dirty="0" err="1">
              <a:latin typeface="+mn-lt"/>
            </a:rPr>
            <a:t>Tlačidlá</a:t>
          </a:r>
          <a:r>
            <a:rPr lang="en-US" sz="1800" b="0" i="0" kern="1200" dirty="0">
              <a:latin typeface="+mn-lt"/>
            </a:rPr>
            <a:t> </a:t>
          </a:r>
          <a:r>
            <a:rPr lang="en-US" sz="1800" b="0" i="0" kern="1200" dirty="0" err="1">
              <a:latin typeface="+mn-lt"/>
            </a:rPr>
            <a:t>alebo</a:t>
          </a:r>
          <a:r>
            <a:rPr lang="en-US" sz="1800" b="0" i="0" kern="1200" dirty="0">
              <a:latin typeface="+mn-lt"/>
            </a:rPr>
            <a:t> </a:t>
          </a:r>
          <a:r>
            <a:rPr lang="en-US" sz="1800" b="0" i="0" kern="1200" dirty="0" err="1">
              <a:latin typeface="+mn-lt"/>
            </a:rPr>
            <a:t>odkazy</a:t>
          </a:r>
          <a:r>
            <a:rPr lang="en-US" sz="1800" b="0" i="0" kern="1200" dirty="0">
              <a:latin typeface="+mn-lt"/>
            </a:rPr>
            <a:t> </a:t>
          </a:r>
          <a:r>
            <a:rPr lang="en-US" sz="1800" b="0" i="0" kern="1200" dirty="0" err="1">
              <a:latin typeface="+mn-lt"/>
            </a:rPr>
            <a:t>na</a:t>
          </a:r>
          <a:r>
            <a:rPr lang="en-US" sz="1800" b="0" i="0" kern="1200" dirty="0">
              <a:latin typeface="+mn-lt"/>
            </a:rPr>
            <a:t> </a:t>
          </a:r>
          <a:r>
            <a:rPr lang="en-US" sz="1800" b="0" i="0" kern="1200" dirty="0" err="1">
              <a:latin typeface="+mn-lt"/>
            </a:rPr>
            <a:t>rýchle</a:t>
          </a:r>
          <a:r>
            <a:rPr lang="en-US" sz="1800" b="0" i="0" kern="1200" dirty="0">
              <a:latin typeface="+mn-lt"/>
            </a:rPr>
            <a:t> </a:t>
          </a:r>
          <a:r>
            <a:rPr lang="en-US" sz="1800" b="0" i="0" kern="1200" dirty="0" err="1">
              <a:latin typeface="+mn-lt"/>
            </a:rPr>
            <a:t>spustenie</a:t>
          </a:r>
          <a:r>
            <a:rPr lang="en-US" sz="1800" b="0" i="0" kern="1200" dirty="0">
              <a:latin typeface="+mn-lt"/>
            </a:rPr>
            <a:t> </a:t>
          </a:r>
          <a:r>
            <a:rPr lang="en-US" sz="1800" b="0" i="0" kern="1200" dirty="0" err="1">
              <a:latin typeface="+mn-lt"/>
            </a:rPr>
            <a:t>určitých</a:t>
          </a:r>
          <a:r>
            <a:rPr lang="en-US" sz="1800" b="0" i="0" kern="1200" dirty="0">
              <a:latin typeface="+mn-lt"/>
            </a:rPr>
            <a:t> </a:t>
          </a:r>
          <a:r>
            <a:rPr lang="en-US" sz="1800" b="0" i="0" kern="1200" dirty="0" err="1">
              <a:latin typeface="+mn-lt"/>
            </a:rPr>
            <a:t>aplikácií</a:t>
          </a:r>
          <a:r>
            <a:rPr lang="en-US" sz="1800" b="0" i="0" kern="1200" dirty="0">
              <a:latin typeface="+mn-lt"/>
            </a:rPr>
            <a:t> </a:t>
          </a:r>
          <a:r>
            <a:rPr lang="en-US" sz="1800" b="0" i="0" kern="1200" dirty="0" err="1">
              <a:latin typeface="+mn-lt"/>
            </a:rPr>
            <a:t>alebo</a:t>
          </a:r>
          <a:r>
            <a:rPr lang="en-US" sz="1800" b="0" i="0" kern="1200" dirty="0">
              <a:latin typeface="+mn-lt"/>
            </a:rPr>
            <a:t> </a:t>
          </a:r>
          <a:r>
            <a:rPr lang="en-US" sz="1800" b="0" i="0" kern="1200" dirty="0" err="1">
              <a:latin typeface="+mn-lt"/>
            </a:rPr>
            <a:t>funkcií</a:t>
          </a:r>
          <a:r>
            <a:rPr lang="en-US" sz="1800" b="0" i="0" kern="1200" dirty="0">
              <a:latin typeface="+mn-lt"/>
            </a:rPr>
            <a:t>.</a:t>
          </a:r>
          <a:endParaRPr lang="en-US" sz="1800" b="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+mn-lt"/>
          </a:endParaRPr>
        </a:p>
      </dsp:txBody>
      <dsp:txXfrm>
        <a:off x="3523176" y="812409"/>
        <a:ext cx="2666480" cy="1293013"/>
      </dsp:txXfrm>
    </dsp:sp>
    <dsp:sp modelId="{D44E5DA4-B191-4A74-8B06-8223276D9C07}">
      <dsp:nvSpPr>
        <dsp:cNvPr id="0" name=""/>
        <dsp:cNvSpPr/>
      </dsp:nvSpPr>
      <dsp:spPr>
        <a:xfrm>
          <a:off x="6784160" y="673856"/>
          <a:ext cx="2746934" cy="1373467"/>
        </a:xfrm>
        <a:prstGeom prst="roundRect">
          <a:avLst>
            <a:gd name="adj" fmla="val 10000"/>
          </a:avLst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i="0" kern="12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Galéria</a:t>
          </a:r>
          <a:r>
            <a:rPr lang="en-US" sz="1800" b="1" i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: </a:t>
          </a:r>
          <a:r>
            <a:rPr lang="en-US" sz="1800" b="0" i="0" kern="1200" dirty="0" err="1"/>
            <a:t>Zobrazujú</a:t>
          </a:r>
          <a:r>
            <a:rPr lang="en-US" sz="1800" b="0" i="0" kern="1200" dirty="0"/>
            <a:t> </a:t>
          </a:r>
          <a:r>
            <a:rPr lang="en-US" sz="1800" b="0" i="0" kern="1200" dirty="0" err="1"/>
            <a:t>vybrané</a:t>
          </a:r>
          <a:r>
            <a:rPr lang="en-US" sz="1800" b="0" i="0" kern="1200" dirty="0"/>
            <a:t> </a:t>
          </a:r>
          <a:r>
            <a:rPr lang="en-US" sz="1800" b="0" i="0" kern="1200" dirty="0" err="1"/>
            <a:t>obrázky</a:t>
          </a:r>
          <a:r>
            <a:rPr lang="en-US" sz="1800" b="0" i="0" kern="1200" dirty="0"/>
            <a:t> </a:t>
          </a:r>
          <a:r>
            <a:rPr lang="en-US" sz="1800" b="0" i="0" kern="1200" dirty="0" err="1"/>
            <a:t>alebo</a:t>
          </a:r>
          <a:r>
            <a:rPr lang="en-US" sz="1800" b="0" i="0" kern="1200" dirty="0"/>
            <a:t> </a:t>
          </a:r>
          <a:r>
            <a:rPr lang="en-US" sz="1800" b="0" i="0" kern="1200" dirty="0" err="1"/>
            <a:t>fotografie</a:t>
          </a:r>
          <a:r>
            <a:rPr lang="en-US" sz="1800" b="0" i="0" kern="1200" dirty="0"/>
            <a:t>.</a:t>
          </a:r>
        </a:p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b="0" i="0" kern="1200" dirty="0"/>
        </a:p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i="0" kern="12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Komunikácia</a:t>
          </a:r>
          <a:r>
            <a:rPr lang="en-US" sz="1800" b="1" i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: </a:t>
          </a:r>
          <a:r>
            <a:rPr lang="en-US" sz="1800" b="0" i="0" kern="1200" dirty="0" err="1"/>
            <a:t>Zobrazujú</a:t>
          </a:r>
          <a:r>
            <a:rPr lang="en-US" sz="1800" b="0" i="0" kern="1200" dirty="0"/>
            <a:t> </a:t>
          </a:r>
          <a:r>
            <a:rPr lang="en-US" sz="1800" b="0" i="0" kern="1200" dirty="0" err="1"/>
            <a:t>zoznam</a:t>
          </a:r>
          <a:r>
            <a:rPr lang="en-US" sz="1800" b="0" i="0" kern="1200" dirty="0"/>
            <a:t> </a:t>
          </a:r>
          <a:r>
            <a:rPr lang="en-US" sz="1800" b="0" i="0" kern="1200" dirty="0" err="1"/>
            <a:t>nedávnych</a:t>
          </a:r>
          <a:r>
            <a:rPr lang="en-US" sz="1800" b="0" i="0" kern="1200" dirty="0"/>
            <a:t> </a:t>
          </a:r>
          <a:r>
            <a:rPr lang="en-US" sz="1800" b="0" i="0" kern="1200" dirty="0" err="1"/>
            <a:t>správ</a:t>
          </a:r>
          <a:r>
            <a:rPr lang="en-US" sz="1800" b="0" i="0" kern="1200" dirty="0"/>
            <a:t> </a:t>
          </a:r>
          <a:r>
            <a:rPr lang="en-US" sz="1800" b="0" i="0" kern="1200" dirty="0" err="1"/>
            <a:t>alebo</a:t>
          </a:r>
          <a:r>
            <a:rPr lang="en-US" sz="1800" b="0" i="0" kern="1200" dirty="0"/>
            <a:t> e-</a:t>
          </a:r>
          <a:r>
            <a:rPr lang="en-US" sz="1800" b="0" i="0" kern="1200" dirty="0" err="1"/>
            <a:t>mailov</a:t>
          </a:r>
          <a:r>
            <a:rPr lang="en-US" sz="1800" b="0" i="0" kern="1200" dirty="0"/>
            <a:t>.</a:t>
          </a:r>
          <a:endParaRPr lang="en-US" sz="1800" b="0" u="none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gency FB" panose="020B0503020202020204" pitchFamily="34" charset="0"/>
          </a:endParaRPr>
        </a:p>
      </dsp:txBody>
      <dsp:txXfrm>
        <a:off x="6824387" y="714083"/>
        <a:ext cx="2666480" cy="129301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á sním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sk-SK"/>
              <a:t>Upravte štýly predlohy textu</a:t>
            </a:r>
            <a:endParaRPr lang="en-US"/>
          </a:p>
        </p:txBody>
      </p:sp>
      <p:sp>
        <p:nvSpPr>
          <p:cNvPr id="3" name="Podnadpis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k-SK"/>
              <a:t>Kliknutím upravte štýl predlohy podnadpisov</a:t>
            </a:r>
            <a:endParaRPr lang="en-US"/>
          </a:p>
        </p:txBody>
      </p:sp>
      <p:sp>
        <p:nvSpPr>
          <p:cNvPr id="4" name="Zástupný objekt pre dá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09EC2-5008-40D4-AAF5-6C9874EC1A48}" type="datetimeFigureOut">
              <a:rPr lang="en-US" smtClean="0"/>
              <a:t>11/24/2023</a:t>
            </a:fld>
            <a:endParaRPr lang="en-US"/>
          </a:p>
        </p:txBody>
      </p:sp>
      <p:sp>
        <p:nvSpPr>
          <p:cNvPr id="5" name="Zástupný objekt pre pät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Zástupný objekt pre číslo snímky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14AD3-0A3D-4586-93B9-6EF8F1A6FD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8568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z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Upravte štýly predlohy textu</a:t>
            </a:r>
            <a:endParaRPr lang="en-US"/>
          </a:p>
        </p:txBody>
      </p:sp>
      <p:sp>
        <p:nvSpPr>
          <p:cNvPr id="3" name="Zástupný objekt pre zvislý tex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sk-SK"/>
              <a:t>Upraviť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/>
          </a:p>
        </p:txBody>
      </p:sp>
      <p:sp>
        <p:nvSpPr>
          <p:cNvPr id="4" name="Zástupný objekt pre dá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09EC2-5008-40D4-AAF5-6C9874EC1A48}" type="datetimeFigureOut">
              <a:rPr lang="en-US" smtClean="0"/>
              <a:t>11/24/2023</a:t>
            </a:fld>
            <a:endParaRPr lang="en-US"/>
          </a:p>
        </p:txBody>
      </p:sp>
      <p:sp>
        <p:nvSpPr>
          <p:cNvPr id="5" name="Zástupný objekt pre pät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Zástupný objekt pre číslo snímky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14AD3-0A3D-4586-93B9-6EF8F1A6FD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1064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Z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vislý nadpis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sk-SK"/>
              <a:t>Upravte štýly predlohy textu</a:t>
            </a:r>
            <a:endParaRPr lang="en-US"/>
          </a:p>
        </p:txBody>
      </p:sp>
      <p:sp>
        <p:nvSpPr>
          <p:cNvPr id="3" name="Zástupný objekt pre zvislý text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sk-SK"/>
              <a:t>Upraviť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/>
          </a:p>
        </p:txBody>
      </p:sp>
      <p:sp>
        <p:nvSpPr>
          <p:cNvPr id="4" name="Zástupný objekt pre dá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09EC2-5008-40D4-AAF5-6C9874EC1A48}" type="datetimeFigureOut">
              <a:rPr lang="en-US" smtClean="0"/>
              <a:t>11/24/2023</a:t>
            </a:fld>
            <a:endParaRPr lang="en-US"/>
          </a:p>
        </p:txBody>
      </p:sp>
      <p:sp>
        <p:nvSpPr>
          <p:cNvPr id="5" name="Zástupný objekt pre pät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Zástupný objekt pre číslo snímky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14AD3-0A3D-4586-93B9-6EF8F1A6FD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0536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Upravte štýly predlohy textu</a:t>
            </a:r>
            <a:endParaRPr lang="en-US"/>
          </a:p>
        </p:txBody>
      </p:sp>
      <p:sp>
        <p:nvSpPr>
          <p:cNvPr id="3" name="Zástupný objekt pre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k-SK"/>
              <a:t>Upraviť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/>
          </a:p>
        </p:txBody>
      </p:sp>
      <p:sp>
        <p:nvSpPr>
          <p:cNvPr id="4" name="Zástupný objekt pre dá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09EC2-5008-40D4-AAF5-6C9874EC1A48}" type="datetimeFigureOut">
              <a:rPr lang="en-US" smtClean="0"/>
              <a:t>11/24/2023</a:t>
            </a:fld>
            <a:endParaRPr lang="en-US"/>
          </a:p>
        </p:txBody>
      </p:sp>
      <p:sp>
        <p:nvSpPr>
          <p:cNvPr id="5" name="Zástupný objekt pre pät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Zástupný objekt pre číslo snímky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14AD3-0A3D-4586-93B9-6EF8F1A6FD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79353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Hlavička sekc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sk-SK"/>
              <a:t>Upravte štýly predlohy textu</a:t>
            </a:r>
            <a:endParaRPr lang="en-US"/>
          </a:p>
        </p:txBody>
      </p:sp>
      <p:sp>
        <p:nvSpPr>
          <p:cNvPr id="3" name="Zástupný objekt pre text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k-SK"/>
              <a:t>Upraviť štýly predlohy textu</a:t>
            </a:r>
          </a:p>
        </p:txBody>
      </p:sp>
      <p:sp>
        <p:nvSpPr>
          <p:cNvPr id="4" name="Zástupný objekt pre dá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09EC2-5008-40D4-AAF5-6C9874EC1A48}" type="datetimeFigureOut">
              <a:rPr lang="en-US" smtClean="0"/>
              <a:t>11/24/2023</a:t>
            </a:fld>
            <a:endParaRPr lang="en-US"/>
          </a:p>
        </p:txBody>
      </p:sp>
      <p:sp>
        <p:nvSpPr>
          <p:cNvPr id="5" name="Zástupný objekt pre pät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Zástupný objekt pre číslo snímky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14AD3-0A3D-4586-93B9-6EF8F1A6FD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452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Upravte štýly predlohy textu</a:t>
            </a:r>
            <a:endParaRPr lang="en-US"/>
          </a:p>
        </p:txBody>
      </p:sp>
      <p:sp>
        <p:nvSpPr>
          <p:cNvPr id="3" name="Zástupný objekt pre obsah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sk-SK"/>
              <a:t>Upraviť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/>
          </a:p>
        </p:txBody>
      </p:sp>
      <p:sp>
        <p:nvSpPr>
          <p:cNvPr id="4" name="Zástupný objekt pre obsah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sk-SK"/>
              <a:t>Upraviť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/>
          </a:p>
        </p:txBody>
      </p:sp>
      <p:sp>
        <p:nvSpPr>
          <p:cNvPr id="5" name="Zástupný objekt pre dá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09EC2-5008-40D4-AAF5-6C9874EC1A48}" type="datetimeFigureOut">
              <a:rPr lang="en-US" smtClean="0"/>
              <a:t>11/24/2023</a:t>
            </a:fld>
            <a:endParaRPr lang="en-US"/>
          </a:p>
        </p:txBody>
      </p:sp>
      <p:sp>
        <p:nvSpPr>
          <p:cNvPr id="6" name="Zástupný objekt pre pät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Zástupný objekt pre číslo snímky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14AD3-0A3D-4586-93B9-6EF8F1A6FD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51371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sk-SK"/>
              <a:t>Upravte štýly predlohy textu</a:t>
            </a:r>
            <a:endParaRPr lang="en-US"/>
          </a:p>
        </p:txBody>
      </p:sp>
      <p:sp>
        <p:nvSpPr>
          <p:cNvPr id="3" name="Zástupný objekt pre text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k-SK"/>
              <a:t>Upraviť štýly predlohy textu</a:t>
            </a:r>
          </a:p>
        </p:txBody>
      </p:sp>
      <p:sp>
        <p:nvSpPr>
          <p:cNvPr id="4" name="Zástupný objekt pre obsah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sk-SK"/>
              <a:t>Upraviť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/>
          </a:p>
        </p:txBody>
      </p:sp>
      <p:sp>
        <p:nvSpPr>
          <p:cNvPr id="5" name="Zástupný objekt pre tex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k-SK"/>
              <a:t>Upraviť štýly predlohy textu</a:t>
            </a:r>
          </a:p>
        </p:txBody>
      </p:sp>
      <p:sp>
        <p:nvSpPr>
          <p:cNvPr id="6" name="Zástupný objekt pre obsah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sk-SK"/>
              <a:t>Upraviť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/>
          </a:p>
        </p:txBody>
      </p:sp>
      <p:sp>
        <p:nvSpPr>
          <p:cNvPr id="7" name="Zástupný objekt pre dá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09EC2-5008-40D4-AAF5-6C9874EC1A48}" type="datetimeFigureOut">
              <a:rPr lang="en-US" smtClean="0"/>
              <a:t>11/24/2023</a:t>
            </a:fld>
            <a:endParaRPr lang="en-US"/>
          </a:p>
        </p:txBody>
      </p:sp>
      <p:sp>
        <p:nvSpPr>
          <p:cNvPr id="8" name="Zástupný objekt pre pätu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Zástupný objekt pre číslo snímky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14AD3-0A3D-4586-93B9-6EF8F1A6FD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430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Len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Upravte štýly predlohy textu</a:t>
            </a:r>
            <a:endParaRPr lang="en-US"/>
          </a:p>
        </p:txBody>
      </p:sp>
      <p:sp>
        <p:nvSpPr>
          <p:cNvPr id="3" name="Zástupný objekt pre dá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09EC2-5008-40D4-AAF5-6C9874EC1A48}" type="datetimeFigureOut">
              <a:rPr lang="en-US" smtClean="0"/>
              <a:t>11/24/2023</a:t>
            </a:fld>
            <a:endParaRPr lang="en-US"/>
          </a:p>
        </p:txBody>
      </p:sp>
      <p:sp>
        <p:nvSpPr>
          <p:cNvPr id="4" name="Zástupný objekt pre pätu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Zástupný objekt pre číslo snímky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14AD3-0A3D-4586-93B9-6EF8F1A6FD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0143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dá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09EC2-5008-40D4-AAF5-6C9874EC1A48}" type="datetimeFigureOut">
              <a:rPr lang="en-US" smtClean="0"/>
              <a:t>11/24/2023</a:t>
            </a:fld>
            <a:endParaRPr lang="en-US"/>
          </a:p>
        </p:txBody>
      </p:sp>
      <p:sp>
        <p:nvSpPr>
          <p:cNvPr id="3" name="Zástupný objekt pre pätu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14AD3-0A3D-4586-93B9-6EF8F1A6FD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5820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p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k-SK"/>
              <a:t>Upravte štýly predlohy textu</a:t>
            </a:r>
            <a:endParaRPr lang="en-US"/>
          </a:p>
        </p:txBody>
      </p:sp>
      <p:sp>
        <p:nvSpPr>
          <p:cNvPr id="3" name="Zástupný objekt pre obsah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sk-SK"/>
              <a:t>Upraviť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/>
          </a:p>
        </p:txBody>
      </p:sp>
      <p:sp>
        <p:nvSpPr>
          <p:cNvPr id="4" name="Zástupný objekt pre tex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k-SK"/>
              <a:t>Upraviť štýly predlohy textu</a:t>
            </a:r>
          </a:p>
        </p:txBody>
      </p:sp>
      <p:sp>
        <p:nvSpPr>
          <p:cNvPr id="5" name="Zástupný objekt pre dá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09EC2-5008-40D4-AAF5-6C9874EC1A48}" type="datetimeFigureOut">
              <a:rPr lang="en-US" smtClean="0"/>
              <a:t>11/24/2023</a:t>
            </a:fld>
            <a:endParaRPr lang="en-US"/>
          </a:p>
        </p:txBody>
      </p:sp>
      <p:sp>
        <p:nvSpPr>
          <p:cNvPr id="6" name="Zástupný objekt pre pät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Zástupný objekt pre číslo snímky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14AD3-0A3D-4586-93B9-6EF8F1A6FD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5005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ok s p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k-SK"/>
              <a:t>Upravte štýly predlohy textu</a:t>
            </a:r>
            <a:endParaRPr lang="en-US"/>
          </a:p>
        </p:txBody>
      </p:sp>
      <p:sp>
        <p:nvSpPr>
          <p:cNvPr id="3" name="Zástupný objekt pre obrázok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Zástupný objekt pre tex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k-SK"/>
              <a:t>Upraviť štýly predlohy textu</a:t>
            </a:r>
          </a:p>
        </p:txBody>
      </p:sp>
      <p:sp>
        <p:nvSpPr>
          <p:cNvPr id="5" name="Zástupný objekt pre dá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09EC2-5008-40D4-AAF5-6C9874EC1A48}" type="datetimeFigureOut">
              <a:rPr lang="en-US" smtClean="0"/>
              <a:t>11/24/2023</a:t>
            </a:fld>
            <a:endParaRPr lang="en-US"/>
          </a:p>
        </p:txBody>
      </p:sp>
      <p:sp>
        <p:nvSpPr>
          <p:cNvPr id="6" name="Zástupný objekt pre pät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Zástupný objekt pre číslo snímky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14AD3-0A3D-4586-93B9-6EF8F1A6FD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84989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nadpis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k-SK"/>
              <a:t>Upravte štýly predlohy textu</a:t>
            </a:r>
            <a:endParaRPr lang="en-US"/>
          </a:p>
        </p:txBody>
      </p:sp>
      <p:sp>
        <p:nvSpPr>
          <p:cNvPr id="3" name="Zástupný objekt pre text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k-SK"/>
              <a:t>Upraviť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/>
          </a:p>
        </p:txBody>
      </p:sp>
      <p:sp>
        <p:nvSpPr>
          <p:cNvPr id="4" name="Zástupný objekt pre dátum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809EC2-5008-40D4-AAF5-6C9874EC1A48}" type="datetimeFigureOut">
              <a:rPr lang="en-US" smtClean="0"/>
              <a:t>11/24/2023</a:t>
            </a:fld>
            <a:endParaRPr lang="en-US"/>
          </a:p>
        </p:txBody>
      </p:sp>
      <p:sp>
        <p:nvSpPr>
          <p:cNvPr id="5" name="Zástupný objekt pre pätu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Zástupný objekt pre číslo snímky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914AD3-0A3D-4586-93B9-6EF8F1A6FD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6461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7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10" Type="http://schemas.openxmlformats.org/officeDocument/2006/relationships/image" Target="../media/image7.png"/><Relationship Id="rId4" Type="http://schemas.openxmlformats.org/officeDocument/2006/relationships/diagramLayout" Target="../diagrams/layout2.xml"/><Relationship Id="rId9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Skupina 6"/>
          <p:cNvGrpSpPr/>
          <p:nvPr/>
        </p:nvGrpSpPr>
        <p:grpSpPr>
          <a:xfrm>
            <a:off x="-3216317" y="-518197"/>
            <a:ext cx="17400028" cy="6549374"/>
            <a:chOff x="-3799022" y="-636781"/>
            <a:chExt cx="17400028" cy="6549374"/>
          </a:xfrm>
        </p:grpSpPr>
        <p:grpSp>
          <p:nvGrpSpPr>
            <p:cNvPr id="6" name="Skupina 5"/>
            <p:cNvGrpSpPr/>
            <p:nvPr/>
          </p:nvGrpSpPr>
          <p:grpSpPr>
            <a:xfrm>
              <a:off x="-3799022" y="-636781"/>
              <a:ext cx="17400028" cy="6549374"/>
              <a:chOff x="-3799022" y="-636781"/>
              <a:chExt cx="17400028" cy="6549374"/>
            </a:xfrm>
          </p:grpSpPr>
          <p:grpSp>
            <p:nvGrpSpPr>
              <p:cNvPr id="3" name="Skupina 2"/>
              <p:cNvGrpSpPr/>
              <p:nvPr/>
            </p:nvGrpSpPr>
            <p:grpSpPr>
              <a:xfrm>
                <a:off x="-3799022" y="-636781"/>
                <a:ext cx="17400028" cy="6549374"/>
                <a:chOff x="-3117308" y="-816075"/>
                <a:chExt cx="17400028" cy="6549374"/>
              </a:xfrm>
            </p:grpSpPr>
            <p:sp>
              <p:nvSpPr>
                <p:cNvPr id="2" name="Obdĺžnik 1"/>
                <p:cNvSpPr/>
                <p:nvPr/>
              </p:nvSpPr>
              <p:spPr>
                <a:xfrm rot="19874305">
                  <a:off x="-1754962" y="2358466"/>
                  <a:ext cx="16037682" cy="3374833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" name="Obdĺžnik 9"/>
                <p:cNvSpPr/>
                <p:nvPr/>
              </p:nvSpPr>
              <p:spPr>
                <a:xfrm rot="19874305">
                  <a:off x="-3117308" y="-816075"/>
                  <a:ext cx="16037682" cy="3374833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" name="BlokTextu 3"/>
              <p:cNvSpPr txBox="1"/>
              <p:nvPr/>
            </p:nvSpPr>
            <p:spPr>
              <a:xfrm>
                <a:off x="648566" y="1050635"/>
                <a:ext cx="4750546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8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runo Ace SC" pitchFamily="2" charset="0"/>
                  </a:rPr>
                  <a:t>USER </a:t>
                </a:r>
                <a:r>
                  <a:rPr lang="sk-SK" sz="48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runo Ace SC" pitchFamily="2" charset="0"/>
                  </a:rPr>
                  <a:t>   </a:t>
                </a:r>
                <a:r>
                  <a:rPr lang="en-US" sz="48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runo Ace SC" pitchFamily="2" charset="0"/>
                  </a:rPr>
                  <a:t>INTERFACE</a:t>
                </a:r>
              </a:p>
            </p:txBody>
          </p:sp>
        </p:grpSp>
        <p:sp>
          <p:nvSpPr>
            <p:cNvPr id="5" name="BlokTextu 4"/>
            <p:cNvSpPr txBox="1"/>
            <p:nvPr/>
          </p:nvSpPr>
          <p:spPr>
            <a:xfrm>
              <a:off x="684727" y="2598453"/>
              <a:ext cx="31197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Ma</a:t>
              </a:r>
              <a:r>
                <a:rPr lang="sk-SK" dirty="0" err="1"/>
                <a:t>túš</a:t>
              </a:r>
              <a:r>
                <a:rPr lang="sk-SK" dirty="0"/>
                <a:t> Kováč / Emanuel </a:t>
              </a:r>
              <a:r>
                <a:rPr lang="sk-SK" dirty="0" err="1"/>
                <a:t>Hužvár</a:t>
              </a:r>
              <a:r>
                <a:rPr lang="sk-SK" dirty="0"/>
                <a:t> </a:t>
              </a:r>
              <a:endParaRPr lang="en-US" dirty="0"/>
            </a:p>
          </p:txBody>
        </p:sp>
      </p:grpSp>
      <p:grpSp>
        <p:nvGrpSpPr>
          <p:cNvPr id="35" name="Skupina 34"/>
          <p:cNvGrpSpPr/>
          <p:nvPr/>
        </p:nvGrpSpPr>
        <p:grpSpPr>
          <a:xfrm>
            <a:off x="8454342" y="-2443984"/>
            <a:ext cx="4563514" cy="12898454"/>
            <a:chOff x="8002058" y="-2267004"/>
            <a:chExt cx="4563514" cy="12898454"/>
          </a:xfrm>
          <a:blipFill dpi="0" rotWithShape="1">
            <a:blip r:embed="rId2"/>
            <a:srcRect/>
            <a:stretch>
              <a:fillRect/>
            </a:stretch>
          </a:blipFill>
        </p:grpSpPr>
        <p:sp>
          <p:nvSpPr>
            <p:cNvPr id="27" name="Obdĺžnik s dvoma protiľahlými odstrihnutými rohmi 26"/>
            <p:cNvSpPr/>
            <p:nvPr/>
          </p:nvSpPr>
          <p:spPr>
            <a:xfrm rot="6916453">
              <a:off x="4876571" y="3316547"/>
              <a:ext cx="10263413" cy="787456"/>
            </a:xfrm>
            <a:prstGeom prst="snip2DiagRect">
              <a:avLst>
                <a:gd name="adj1" fmla="val 45242"/>
                <a:gd name="adj2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bdĺžnik s dvoma protiľahlými odstrihnutými rohmi 31"/>
            <p:cNvSpPr/>
            <p:nvPr/>
          </p:nvSpPr>
          <p:spPr>
            <a:xfrm rot="6916453">
              <a:off x="5515669" y="4073631"/>
              <a:ext cx="10263413" cy="787456"/>
            </a:xfrm>
            <a:prstGeom prst="snip2DiagRect">
              <a:avLst>
                <a:gd name="adj1" fmla="val 45242"/>
                <a:gd name="adj2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bdĺžnik s dvoma protiľahlými odstrihnutými rohmi 32"/>
            <p:cNvSpPr/>
            <p:nvPr/>
          </p:nvSpPr>
          <p:spPr>
            <a:xfrm rot="6916453">
              <a:off x="4109654" y="2805269"/>
              <a:ext cx="10263413" cy="787456"/>
            </a:xfrm>
            <a:prstGeom prst="snip2DiagRect">
              <a:avLst>
                <a:gd name="adj1" fmla="val 45242"/>
                <a:gd name="adj2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bdĺžnik s dvoma protiľahlými odstrihnutými rohmi 33"/>
            <p:cNvSpPr/>
            <p:nvPr/>
          </p:nvSpPr>
          <p:spPr>
            <a:xfrm rot="6916453">
              <a:off x="3264079" y="2470975"/>
              <a:ext cx="10263413" cy="787456"/>
            </a:xfrm>
            <a:prstGeom prst="snip2DiagRect">
              <a:avLst>
                <a:gd name="adj1" fmla="val 45242"/>
                <a:gd name="adj2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bdĺžnik s dvoma protiľahlými odstrihnutými rohmi 35"/>
            <p:cNvSpPr/>
            <p:nvPr/>
          </p:nvSpPr>
          <p:spPr>
            <a:xfrm rot="6916453">
              <a:off x="6312549" y="4516081"/>
              <a:ext cx="10263413" cy="787456"/>
            </a:xfrm>
            <a:prstGeom prst="snip2DiagRect">
              <a:avLst>
                <a:gd name="adj1" fmla="val 45242"/>
                <a:gd name="adj2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bdĺžnik s dvoma protiľahlými odstrihnutými rohmi 36"/>
            <p:cNvSpPr/>
            <p:nvPr/>
          </p:nvSpPr>
          <p:spPr>
            <a:xfrm rot="6916453">
              <a:off x="7040137" y="5106016"/>
              <a:ext cx="10263413" cy="787456"/>
            </a:xfrm>
            <a:prstGeom prst="snip2DiagRect">
              <a:avLst>
                <a:gd name="adj1" fmla="val 45242"/>
                <a:gd name="adj2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051272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Skupina 8"/>
          <p:cNvGrpSpPr/>
          <p:nvPr/>
        </p:nvGrpSpPr>
        <p:grpSpPr>
          <a:xfrm>
            <a:off x="675493" y="-1868727"/>
            <a:ext cx="6095645" cy="11456041"/>
            <a:chOff x="675493" y="-1868727"/>
            <a:chExt cx="6095645" cy="11456041"/>
          </a:xfrm>
        </p:grpSpPr>
        <p:sp>
          <p:nvSpPr>
            <p:cNvPr id="8" name="Obdĺžnik 7"/>
            <p:cNvSpPr/>
            <p:nvPr/>
          </p:nvSpPr>
          <p:spPr>
            <a:xfrm rot="19711794">
              <a:off x="891448" y="-1868727"/>
              <a:ext cx="5879690" cy="1145604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BlokTextu 1"/>
            <p:cNvSpPr txBox="1"/>
            <p:nvPr/>
          </p:nvSpPr>
          <p:spPr>
            <a:xfrm>
              <a:off x="675493" y="561486"/>
              <a:ext cx="5245796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cs-CZ" sz="4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runo Ace SC" pitchFamily="2" charset="0"/>
                </a:rPr>
                <a:t>ZÁKLADNÉ PRINCÍPY UI</a:t>
              </a:r>
              <a:endPara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uno Ace SC" pitchFamily="2" charset="0"/>
              </a:endParaRPr>
            </a:p>
          </p:txBody>
        </p:sp>
        <p:sp>
          <p:nvSpPr>
            <p:cNvPr id="3" name="BlokTextu 2"/>
            <p:cNvSpPr txBox="1"/>
            <p:nvPr/>
          </p:nvSpPr>
          <p:spPr>
            <a:xfrm>
              <a:off x="999462" y="2354458"/>
              <a:ext cx="4921827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en-US" b="1" dirty="0" err="1"/>
                <a:t>Jasnosť</a:t>
              </a:r>
              <a:r>
                <a:rPr lang="en-US" b="1" dirty="0"/>
                <a:t> a </a:t>
              </a:r>
              <a:r>
                <a:rPr lang="en-US" b="1" dirty="0" err="1"/>
                <a:t>Jednoduchosť</a:t>
              </a:r>
              <a:endParaRPr lang="sk-SK" b="1" dirty="0"/>
            </a:p>
            <a:p>
              <a:pPr marL="285750" indent="-285750">
                <a:buFontTx/>
                <a:buChar char="-"/>
              </a:pPr>
              <a:r>
                <a:rPr lang="en-US" b="1" dirty="0" err="1"/>
                <a:t>Konzistentnosť</a:t>
              </a:r>
              <a:endParaRPr lang="sk-SK" b="1" dirty="0"/>
            </a:p>
            <a:p>
              <a:pPr marL="285750" indent="-285750">
                <a:buFontTx/>
                <a:buChar char="-"/>
              </a:pPr>
              <a:r>
                <a:rPr lang="en-US" b="1" dirty="0" err="1"/>
                <a:t>Navigácia</a:t>
              </a:r>
              <a:endParaRPr lang="sk-SK" b="1" dirty="0"/>
            </a:p>
            <a:p>
              <a:pPr marL="285750" indent="-285750">
                <a:buFontTx/>
                <a:buChar char="-"/>
              </a:pPr>
              <a:r>
                <a:rPr lang="en-US" b="1" dirty="0" err="1"/>
                <a:t>Vizuálny</a:t>
              </a:r>
              <a:r>
                <a:rPr lang="en-US" b="1" dirty="0"/>
                <a:t> </a:t>
              </a:r>
              <a:r>
                <a:rPr lang="en-US" b="1" dirty="0" err="1"/>
                <a:t>dizajn</a:t>
              </a:r>
              <a:endParaRPr lang="sk-SK" b="1" dirty="0"/>
            </a:p>
            <a:p>
              <a:pPr marL="285750" indent="-285750">
                <a:buFontTx/>
                <a:buChar char="-"/>
              </a:pPr>
              <a:r>
                <a:rPr lang="en-US" b="1" dirty="0" err="1"/>
                <a:t>Odpoveď</a:t>
              </a:r>
              <a:r>
                <a:rPr lang="en-US" b="1" dirty="0"/>
                <a:t> </a:t>
              </a:r>
              <a:r>
                <a:rPr lang="en-US" b="1" dirty="0" err="1"/>
                <a:t>na</a:t>
              </a:r>
              <a:r>
                <a:rPr lang="en-US" b="1" dirty="0"/>
                <a:t> </a:t>
              </a:r>
              <a:r>
                <a:rPr lang="en-US" b="1" dirty="0" err="1"/>
                <a:t>interakcie</a:t>
              </a:r>
              <a:endParaRPr lang="sk-SK" b="1" dirty="0"/>
            </a:p>
            <a:p>
              <a:pPr marL="285750" indent="-285750">
                <a:buFontTx/>
                <a:buChar char="-"/>
              </a:pPr>
              <a:r>
                <a:rPr lang="en-US" b="1" dirty="0" err="1"/>
                <a:t>Prispôsobiteľnosť</a:t>
              </a:r>
              <a:endParaRPr lang="sk-SK" b="1" dirty="0"/>
            </a:p>
            <a:p>
              <a:pPr marL="285750" indent="-285750">
                <a:buFontTx/>
                <a:buChar char="-"/>
              </a:pPr>
              <a:r>
                <a:rPr lang="en-US" b="1" dirty="0" err="1"/>
                <a:t>Bariéry</a:t>
              </a:r>
              <a:r>
                <a:rPr lang="en-US" b="1" dirty="0"/>
                <a:t> </a:t>
              </a:r>
              <a:r>
                <a:rPr lang="en-US" b="1" dirty="0" err="1"/>
                <a:t>voľby</a:t>
              </a:r>
              <a:endParaRPr lang="sk-SK" b="1" dirty="0"/>
            </a:p>
          </p:txBody>
        </p:sp>
      </p:grpSp>
      <p:grpSp>
        <p:nvGrpSpPr>
          <p:cNvPr id="7" name="Skupina 6"/>
          <p:cNvGrpSpPr/>
          <p:nvPr/>
        </p:nvGrpSpPr>
        <p:grpSpPr>
          <a:xfrm>
            <a:off x="6957269" y="-1656826"/>
            <a:ext cx="5234731" cy="8514826"/>
            <a:chOff x="7110823" y="-859646"/>
            <a:chExt cx="5234731" cy="8514826"/>
          </a:xfrm>
          <a:blipFill>
            <a:blip r:embed="rId2"/>
            <a:stretch>
              <a:fillRect/>
            </a:stretch>
          </a:blipFill>
        </p:grpSpPr>
        <p:sp>
          <p:nvSpPr>
            <p:cNvPr id="4" name="Obdĺžnik 3"/>
            <p:cNvSpPr/>
            <p:nvPr/>
          </p:nvSpPr>
          <p:spPr>
            <a:xfrm rot="2596116">
              <a:off x="7110823" y="-859646"/>
              <a:ext cx="2030136" cy="566256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bdĺžnik 4"/>
            <p:cNvSpPr/>
            <p:nvPr/>
          </p:nvSpPr>
          <p:spPr>
            <a:xfrm rot="2596116">
              <a:off x="9468130" y="-247250"/>
              <a:ext cx="2030136" cy="566256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bdĺžnik 5"/>
            <p:cNvSpPr/>
            <p:nvPr/>
          </p:nvSpPr>
          <p:spPr>
            <a:xfrm rot="2596116">
              <a:off x="10315418" y="1992611"/>
              <a:ext cx="2030136" cy="566256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046756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" name="Skupina 107"/>
          <p:cNvGrpSpPr/>
          <p:nvPr/>
        </p:nvGrpSpPr>
        <p:grpSpPr>
          <a:xfrm>
            <a:off x="549644" y="-1300151"/>
            <a:ext cx="8653703" cy="9754588"/>
            <a:chOff x="549644" y="-1300151"/>
            <a:chExt cx="8653703" cy="9754588"/>
          </a:xfrm>
        </p:grpSpPr>
        <p:grpSp>
          <p:nvGrpSpPr>
            <p:cNvPr id="104" name="Skupina 103"/>
            <p:cNvGrpSpPr/>
            <p:nvPr/>
          </p:nvGrpSpPr>
          <p:grpSpPr>
            <a:xfrm>
              <a:off x="549644" y="-1300151"/>
              <a:ext cx="8653703" cy="9754588"/>
              <a:chOff x="1439967" y="-1335174"/>
              <a:chExt cx="13272875" cy="9754588"/>
            </a:xfrm>
          </p:grpSpPr>
          <p:sp>
            <p:nvSpPr>
              <p:cNvPr id="71" name="Obdĺžnik 70"/>
              <p:cNvSpPr/>
              <p:nvPr/>
            </p:nvSpPr>
            <p:spPr>
              <a:xfrm>
                <a:off x="1439967" y="-1335174"/>
                <a:ext cx="6474256" cy="971005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BlokTextu 99"/>
              <p:cNvSpPr txBox="1"/>
              <p:nvPr/>
            </p:nvSpPr>
            <p:spPr>
              <a:xfrm>
                <a:off x="1609034" y="1746823"/>
                <a:ext cx="6175979" cy="31085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Tx/>
                  <a:buChar char="-"/>
                </a:pPr>
                <a:r>
                  <a:rPr lang="cs-CZ" sz="2800" b="1" dirty="0" err="1"/>
                  <a:t>Tlačidlo</a:t>
                </a:r>
                <a:endParaRPr lang="cs-CZ" sz="2800" b="1" dirty="0"/>
              </a:p>
              <a:p>
                <a:pPr marL="285750" indent="-285750">
                  <a:buFontTx/>
                  <a:buChar char="-"/>
                </a:pPr>
                <a:r>
                  <a:rPr lang="cs-CZ" sz="2800" b="1" dirty="0"/>
                  <a:t>Textové pole</a:t>
                </a:r>
              </a:p>
              <a:p>
                <a:pPr marL="285750" indent="-285750">
                  <a:buFontTx/>
                  <a:buChar char="-"/>
                </a:pPr>
                <a:r>
                  <a:rPr lang="cs-CZ" sz="2800" b="1" dirty="0" err="1"/>
                  <a:t>Zoznam</a:t>
                </a:r>
                <a:endParaRPr lang="cs-CZ" sz="2800" b="1" dirty="0"/>
              </a:p>
              <a:p>
                <a:pPr marL="285750" indent="-285750">
                  <a:buFontTx/>
                  <a:buChar char="-"/>
                </a:pPr>
                <a:r>
                  <a:rPr lang="cs-CZ" sz="2800" b="1" dirty="0" err="1"/>
                  <a:t>Slider</a:t>
                </a:r>
                <a:endParaRPr lang="cs-CZ" sz="2800" b="1" dirty="0"/>
              </a:p>
              <a:p>
                <a:pPr marL="285750" indent="-285750">
                  <a:buFontTx/>
                  <a:buChar char="-"/>
                </a:pPr>
                <a:r>
                  <a:rPr lang="cs-CZ" sz="2800" b="1" dirty="0" err="1"/>
                  <a:t>Checkbox</a:t>
                </a:r>
                <a:endParaRPr lang="cs-CZ" sz="2800" b="1" dirty="0"/>
              </a:p>
              <a:p>
                <a:pPr marL="285750" indent="-285750">
                  <a:buFontTx/>
                  <a:buChar char="-"/>
                </a:pPr>
                <a:r>
                  <a:rPr lang="cs-CZ" sz="2800" b="1" dirty="0" err="1"/>
                  <a:t>Navigačný</a:t>
                </a:r>
                <a:r>
                  <a:rPr lang="cs-CZ" sz="2800" b="1" dirty="0"/>
                  <a:t> panel</a:t>
                </a:r>
              </a:p>
              <a:p>
                <a:pPr marL="285750" indent="-285750">
                  <a:buFontTx/>
                  <a:buChar char="-"/>
                </a:pPr>
                <a:r>
                  <a:rPr lang="cs-CZ" sz="2800" b="1" dirty="0"/>
                  <a:t>Ikona</a:t>
                </a:r>
                <a:endParaRPr lang="en-US" sz="2800" b="1" dirty="0"/>
              </a:p>
            </p:txBody>
          </p:sp>
          <p:sp>
            <p:nvSpPr>
              <p:cNvPr id="106" name="Obdĺžnik 105"/>
              <p:cNvSpPr/>
              <p:nvPr/>
            </p:nvSpPr>
            <p:spPr>
              <a:xfrm>
                <a:off x="8238586" y="-1290643"/>
                <a:ext cx="6474256" cy="971005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5" name="BlokTextu 104"/>
            <p:cNvSpPr txBox="1"/>
            <p:nvPr/>
          </p:nvSpPr>
          <p:spPr>
            <a:xfrm>
              <a:off x="2964509" y="530392"/>
              <a:ext cx="397359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cs-CZ" sz="4000" dirty="0">
                  <a:latin typeface="Bruno Ace SC" pitchFamily="2" charset="0"/>
                </a:rPr>
                <a:t>ELEMENTY</a:t>
              </a:r>
              <a:endParaRPr lang="en-US" sz="4000" dirty="0">
                <a:latin typeface="Bruno Ace SC" pitchFamily="2" charset="0"/>
              </a:endParaRPr>
            </a:p>
          </p:txBody>
        </p:sp>
      </p:grpSp>
      <p:grpSp>
        <p:nvGrpSpPr>
          <p:cNvPr id="60" name="Skupina 59"/>
          <p:cNvGrpSpPr/>
          <p:nvPr/>
        </p:nvGrpSpPr>
        <p:grpSpPr>
          <a:xfrm>
            <a:off x="7732311" y="-946836"/>
            <a:ext cx="6096739" cy="7616566"/>
            <a:chOff x="7732311" y="-946836"/>
            <a:chExt cx="6096739" cy="7616566"/>
          </a:xfrm>
          <a:blipFill>
            <a:blip r:embed="rId2"/>
            <a:stretch>
              <a:fillRect/>
            </a:stretch>
          </a:blipFill>
        </p:grpSpPr>
        <p:sp>
          <p:nvSpPr>
            <p:cNvPr id="14" name="Obdĺžnik 13"/>
            <p:cNvSpPr/>
            <p:nvPr/>
          </p:nvSpPr>
          <p:spPr>
            <a:xfrm rot="2700000">
              <a:off x="11111655" y="2700786"/>
              <a:ext cx="827314" cy="17272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7" name="Skupina 46"/>
            <p:cNvGrpSpPr/>
            <p:nvPr/>
          </p:nvGrpSpPr>
          <p:grpSpPr>
            <a:xfrm>
              <a:off x="7732311" y="-946836"/>
              <a:ext cx="6096739" cy="7616566"/>
              <a:chOff x="7732311" y="-946836"/>
              <a:chExt cx="6096739" cy="7616566"/>
            </a:xfrm>
            <a:grpFill/>
          </p:grpSpPr>
          <p:grpSp>
            <p:nvGrpSpPr>
              <p:cNvPr id="8" name="Skupina 7"/>
              <p:cNvGrpSpPr/>
              <p:nvPr/>
            </p:nvGrpSpPr>
            <p:grpSpPr>
              <a:xfrm>
                <a:off x="7852228" y="605757"/>
                <a:ext cx="5976822" cy="6063973"/>
                <a:chOff x="7852228" y="605757"/>
                <a:chExt cx="5976822" cy="6063973"/>
              </a:xfrm>
              <a:grpFill/>
            </p:grpSpPr>
            <p:sp>
              <p:nvSpPr>
                <p:cNvPr id="9" name="Obdĺžnik 8"/>
                <p:cNvSpPr/>
                <p:nvPr/>
              </p:nvSpPr>
              <p:spPr>
                <a:xfrm rot="2700000">
                  <a:off x="8302171" y="4165600"/>
                  <a:ext cx="827314" cy="17272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" name="Obdĺžnik 9"/>
                <p:cNvSpPr/>
                <p:nvPr/>
              </p:nvSpPr>
              <p:spPr>
                <a:xfrm rot="2700000">
                  <a:off x="8434483" y="5392473"/>
                  <a:ext cx="827314" cy="17272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" name="Obdĺžnik 10"/>
                <p:cNvSpPr/>
                <p:nvPr/>
              </p:nvSpPr>
              <p:spPr>
                <a:xfrm rot="2700000">
                  <a:off x="9640757" y="2801256"/>
                  <a:ext cx="827314" cy="17272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" name="Obdĺžnik 11"/>
                <p:cNvSpPr/>
                <p:nvPr/>
              </p:nvSpPr>
              <p:spPr>
                <a:xfrm rot="2700000">
                  <a:off x="9773069" y="4028129"/>
                  <a:ext cx="827314" cy="17272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" name="Obdĺžnik 12"/>
                <p:cNvSpPr/>
                <p:nvPr/>
              </p:nvSpPr>
              <p:spPr>
                <a:xfrm rot="2700000">
                  <a:off x="10979343" y="1473913"/>
                  <a:ext cx="827314" cy="17272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" name="Obdĺžnik 15"/>
                <p:cNvSpPr/>
                <p:nvPr/>
              </p:nvSpPr>
              <p:spPr>
                <a:xfrm rot="2700000">
                  <a:off x="9874621" y="5375400"/>
                  <a:ext cx="827314" cy="17272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" name="Obdĺžnik 17"/>
                <p:cNvSpPr/>
                <p:nvPr/>
              </p:nvSpPr>
              <p:spPr>
                <a:xfrm rot="2700000">
                  <a:off x="11213207" y="4011056"/>
                  <a:ext cx="827314" cy="17272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" name="Obdĺžnik 34"/>
                <p:cNvSpPr/>
                <p:nvPr/>
              </p:nvSpPr>
              <p:spPr>
                <a:xfrm rot="2700000">
                  <a:off x="12324096" y="155814"/>
                  <a:ext cx="827314" cy="17272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" name="Obdĺžnik 36"/>
                <p:cNvSpPr/>
                <p:nvPr/>
              </p:nvSpPr>
              <p:spPr>
                <a:xfrm rot="2700000">
                  <a:off x="12450240" y="1379147"/>
                  <a:ext cx="827314" cy="17272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" name="Obdĺžnik 44"/>
                <p:cNvSpPr/>
                <p:nvPr/>
              </p:nvSpPr>
              <p:spPr>
                <a:xfrm rot="2700000">
                  <a:off x="12551793" y="2656255"/>
                  <a:ext cx="827314" cy="17272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8" name="Skupina 47"/>
              <p:cNvGrpSpPr/>
              <p:nvPr/>
            </p:nvGrpSpPr>
            <p:grpSpPr>
              <a:xfrm>
                <a:off x="7732311" y="-946836"/>
                <a:ext cx="4638236" cy="3519002"/>
                <a:chOff x="7852228" y="3150728"/>
                <a:chExt cx="4638236" cy="3519002"/>
              </a:xfrm>
              <a:grpFill/>
            </p:grpSpPr>
            <p:sp>
              <p:nvSpPr>
                <p:cNvPr id="49" name="Obdĺžnik 48"/>
                <p:cNvSpPr/>
                <p:nvPr/>
              </p:nvSpPr>
              <p:spPr>
                <a:xfrm rot="2700000">
                  <a:off x="8302171" y="4165600"/>
                  <a:ext cx="827314" cy="17272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" name="Obdĺžnik 49"/>
                <p:cNvSpPr/>
                <p:nvPr/>
              </p:nvSpPr>
              <p:spPr>
                <a:xfrm rot="2700000">
                  <a:off x="8434483" y="5392473"/>
                  <a:ext cx="827314" cy="17272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" name="Obdĺžnik 50"/>
                <p:cNvSpPr/>
                <p:nvPr/>
              </p:nvSpPr>
              <p:spPr>
                <a:xfrm rot="2700000">
                  <a:off x="9640757" y="2801256"/>
                  <a:ext cx="827314" cy="17272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" name="Obdĺžnik 51"/>
                <p:cNvSpPr/>
                <p:nvPr/>
              </p:nvSpPr>
              <p:spPr>
                <a:xfrm rot="2700000">
                  <a:off x="9773069" y="4028129"/>
                  <a:ext cx="827314" cy="17272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" name="Obdĺžnik 53"/>
                <p:cNvSpPr/>
                <p:nvPr/>
              </p:nvSpPr>
              <p:spPr>
                <a:xfrm rot="2700000">
                  <a:off x="9874621" y="5375400"/>
                  <a:ext cx="827314" cy="17272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" name="Obdĺžnik 54"/>
                <p:cNvSpPr/>
                <p:nvPr/>
              </p:nvSpPr>
              <p:spPr>
                <a:xfrm rot="2700000">
                  <a:off x="11213207" y="4011056"/>
                  <a:ext cx="827314" cy="17272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" name="Obdĺžnik 56"/>
                <p:cNvSpPr/>
                <p:nvPr/>
              </p:nvSpPr>
              <p:spPr>
                <a:xfrm rot="2700000">
                  <a:off x="11132987" y="2700785"/>
                  <a:ext cx="827314" cy="17272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3323702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soft red/pink dark sky wallpaper 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37" b="21837"/>
          <a:stretch/>
        </p:blipFill>
        <p:spPr bwMode="auto">
          <a:xfrm>
            <a:off x="-9832" y="-9832"/>
            <a:ext cx="12201832" cy="6867832"/>
          </a:xfrm>
          <a:prstGeom prst="rect">
            <a:avLst/>
          </a:prstGeom>
          <a:noFill/>
          <a:effectLst>
            <a:outerShdw dist="50800" sx="1000" sy="1000" algn="ctr" rotWithShape="0">
              <a:srgbClr val="000000"/>
            </a:outerShdw>
            <a:reflection endPos="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bdĺžnik 2"/>
          <p:cNvSpPr/>
          <p:nvPr/>
        </p:nvSpPr>
        <p:spPr>
          <a:xfrm>
            <a:off x="-188686" y="-130629"/>
            <a:ext cx="12685486" cy="6988629"/>
          </a:xfrm>
          <a:prstGeom prst="rect">
            <a:avLst/>
          </a:prstGeom>
          <a:solidFill>
            <a:schemeClr val="tx1"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BlokTextu 3"/>
          <p:cNvSpPr txBox="1"/>
          <p:nvPr/>
        </p:nvSpPr>
        <p:spPr>
          <a:xfrm>
            <a:off x="4828910" y="880396"/>
            <a:ext cx="32845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uno Ace SC" pitchFamily="2" charset="0"/>
              </a:rPr>
              <a:t>WIDGETY</a:t>
            </a:r>
          </a:p>
        </p:txBody>
      </p:sp>
      <p:grpSp>
        <p:nvGrpSpPr>
          <p:cNvPr id="15" name="Skupina 14"/>
          <p:cNvGrpSpPr/>
          <p:nvPr/>
        </p:nvGrpSpPr>
        <p:grpSpPr>
          <a:xfrm>
            <a:off x="1254344" y="2622263"/>
            <a:ext cx="9666190" cy="3150311"/>
            <a:chOff x="1254344" y="2622263"/>
            <a:chExt cx="9666190" cy="3150311"/>
          </a:xfrm>
        </p:grpSpPr>
        <p:graphicFrame>
          <p:nvGraphicFramePr>
            <p:cNvPr id="6" name="Diagram 5"/>
            <p:cNvGraphicFramePr/>
            <p:nvPr>
              <p:extLst>
                <p:ext uri="{D42A27DB-BD31-4B8C-83A1-F6EECF244321}">
                  <p14:modId xmlns:p14="http://schemas.microsoft.com/office/powerpoint/2010/main" val="3351175017"/>
                </p:ext>
              </p:extLst>
            </p:nvPr>
          </p:nvGraphicFramePr>
          <p:xfrm>
            <a:off x="1254344" y="3085893"/>
            <a:ext cx="9666190" cy="2455524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  <p:cxnSp>
          <p:nvCxnSpPr>
            <p:cNvPr id="8" name="Rovná spojnica 7"/>
            <p:cNvCxnSpPr/>
            <p:nvPr/>
          </p:nvCxnSpPr>
          <p:spPr>
            <a:xfrm>
              <a:off x="4395019" y="3317050"/>
              <a:ext cx="0" cy="245552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Rovná spojnica 10"/>
            <p:cNvCxnSpPr/>
            <p:nvPr/>
          </p:nvCxnSpPr>
          <p:spPr>
            <a:xfrm>
              <a:off x="7826477" y="3317050"/>
              <a:ext cx="0" cy="245552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BlokTextu 8"/>
            <p:cNvSpPr txBox="1"/>
            <p:nvPr/>
          </p:nvSpPr>
          <p:spPr>
            <a:xfrm>
              <a:off x="1262904" y="2623903"/>
              <a:ext cx="304128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err="1">
                  <a:solidFill>
                    <a:schemeClr val="bg1"/>
                  </a:solidFill>
                </a:rPr>
                <a:t>Informačné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Widgety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  <p:sp>
          <p:nvSpPr>
            <p:cNvPr id="10" name="BlokTextu 9"/>
            <p:cNvSpPr txBox="1"/>
            <p:nvPr/>
          </p:nvSpPr>
          <p:spPr>
            <a:xfrm>
              <a:off x="4828910" y="2623902"/>
              <a:ext cx="261595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err="1">
                  <a:solidFill>
                    <a:schemeClr val="bg1"/>
                  </a:solidFill>
                </a:rPr>
                <a:t>Ovládacie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Widgety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  <p:sp>
          <p:nvSpPr>
            <p:cNvPr id="12" name="BlokTextu 11"/>
            <p:cNvSpPr txBox="1"/>
            <p:nvPr/>
          </p:nvSpPr>
          <p:spPr>
            <a:xfrm>
              <a:off x="8319869" y="2622263"/>
              <a:ext cx="260066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err="1">
                  <a:solidFill>
                    <a:schemeClr val="bg1"/>
                  </a:solidFill>
                </a:rPr>
                <a:t>Kolekčné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Widgety</a:t>
              </a:r>
              <a:r>
                <a:rPr lang="en-US" sz="2400" b="1" dirty="0">
                  <a:solidFill>
                    <a:schemeClr val="bg1"/>
                  </a:solidFill>
                </a:rPr>
                <a:t>:</a:t>
              </a:r>
            </a:p>
          </p:txBody>
        </p:sp>
      </p:grpSp>
      <p:cxnSp>
        <p:nvCxnSpPr>
          <p:cNvPr id="14" name="Rovná spojnica 13"/>
          <p:cNvCxnSpPr/>
          <p:nvPr/>
        </p:nvCxnSpPr>
        <p:spPr>
          <a:xfrm>
            <a:off x="822265" y="3186396"/>
            <a:ext cx="10530348" cy="983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6" name="Picture 8" descr="Clock Icon Android Kitkat PNG Image - PurePNG | Free transparent CC0 PNG  Image Library">
            <a:extLst>
              <a:ext uri="{FF2B5EF4-FFF2-40B4-BE49-F238E27FC236}">
                <a16:creationId xmlns:a16="http://schemas.microsoft.com/office/drawing/2014/main" id="{73D36491-FEEF-4205-9F16-088DC40651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95230" y="3196228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1DCEA85-42E7-4CB3-8E96-468FFBDBB58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758446" y="4002965"/>
            <a:ext cx="1903641" cy="707886"/>
          </a:xfrm>
          <a:prstGeom prst="rect">
            <a:avLst/>
          </a:prstGeom>
        </p:spPr>
      </p:pic>
      <p:pic>
        <p:nvPicPr>
          <p:cNvPr id="18" name="Picture 10" descr="File:Notification iOS 12.png - Wikimedia Commons">
            <a:extLst>
              <a:ext uri="{FF2B5EF4-FFF2-40B4-BE49-F238E27FC236}">
                <a16:creationId xmlns:a16="http://schemas.microsoft.com/office/drawing/2014/main" id="{217D4B69-405E-4EBA-8199-5AA762D685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07705" y="3987232"/>
            <a:ext cx="2609956" cy="856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69965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mp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5" dur="2000" fill="hold"/>
                                        <p:tgtEl>
                                          <p:spTgt spid="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4" descr="soft red/pink dark sky wallpaper ">
            <a:extLst>
              <a:ext uri="{FF2B5EF4-FFF2-40B4-BE49-F238E27FC236}">
                <a16:creationId xmlns:a16="http://schemas.microsoft.com/office/drawing/2014/main" id="{C2C78039-3BC5-473C-8E29-697C1547DE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37" b="21837"/>
          <a:stretch/>
        </p:blipFill>
        <p:spPr bwMode="auto">
          <a:xfrm>
            <a:off x="-9832" y="-9832"/>
            <a:ext cx="12201832" cy="6867832"/>
          </a:xfrm>
          <a:prstGeom prst="rect">
            <a:avLst/>
          </a:prstGeom>
          <a:noFill/>
          <a:effectLst>
            <a:outerShdw dist="50800" sx="1000" sy="1000" algn="ctr" rotWithShape="0">
              <a:srgbClr val="000000"/>
            </a:outerShdw>
            <a:reflection endPos="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Skupina 14">
            <a:extLst>
              <a:ext uri="{FF2B5EF4-FFF2-40B4-BE49-F238E27FC236}">
                <a16:creationId xmlns:a16="http://schemas.microsoft.com/office/drawing/2014/main" id="{25DB5B21-E2EE-4612-AC25-D592B315CA4B}"/>
              </a:ext>
            </a:extLst>
          </p:cNvPr>
          <p:cNvGrpSpPr/>
          <p:nvPr/>
        </p:nvGrpSpPr>
        <p:grpSpPr>
          <a:xfrm>
            <a:off x="-10556656" y="2622263"/>
            <a:ext cx="9666190" cy="3150311"/>
            <a:chOff x="1254344" y="2622263"/>
            <a:chExt cx="9666190" cy="3150311"/>
          </a:xfrm>
        </p:grpSpPr>
        <p:graphicFrame>
          <p:nvGraphicFramePr>
            <p:cNvPr id="4" name="Diagram 3">
              <a:extLst>
                <a:ext uri="{FF2B5EF4-FFF2-40B4-BE49-F238E27FC236}">
                  <a16:creationId xmlns:a16="http://schemas.microsoft.com/office/drawing/2014/main" id="{0323B4D4-09FF-4C8B-B77E-343F4B750A93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978706943"/>
                </p:ext>
              </p:extLst>
            </p:nvPr>
          </p:nvGraphicFramePr>
          <p:xfrm>
            <a:off x="1254344" y="3085893"/>
            <a:ext cx="9666190" cy="2455524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  <p:cxnSp>
          <p:nvCxnSpPr>
            <p:cNvPr id="5" name="Rovná spojnica 7">
              <a:extLst>
                <a:ext uri="{FF2B5EF4-FFF2-40B4-BE49-F238E27FC236}">
                  <a16:creationId xmlns:a16="http://schemas.microsoft.com/office/drawing/2014/main" id="{A329008C-97D3-4B86-992F-35FC940CC47D}"/>
                </a:ext>
              </a:extLst>
            </p:cNvPr>
            <p:cNvCxnSpPr/>
            <p:nvPr/>
          </p:nvCxnSpPr>
          <p:spPr>
            <a:xfrm>
              <a:off x="4395019" y="3317050"/>
              <a:ext cx="0" cy="245552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Rovná spojnica 10">
              <a:extLst>
                <a:ext uri="{FF2B5EF4-FFF2-40B4-BE49-F238E27FC236}">
                  <a16:creationId xmlns:a16="http://schemas.microsoft.com/office/drawing/2014/main" id="{0AD7BCCD-5389-471F-A3D7-146DD26ACB3B}"/>
                </a:ext>
              </a:extLst>
            </p:cNvPr>
            <p:cNvCxnSpPr/>
            <p:nvPr/>
          </p:nvCxnSpPr>
          <p:spPr>
            <a:xfrm>
              <a:off x="7826477" y="3317050"/>
              <a:ext cx="0" cy="245552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BlokTextu 8">
              <a:extLst>
                <a:ext uri="{FF2B5EF4-FFF2-40B4-BE49-F238E27FC236}">
                  <a16:creationId xmlns:a16="http://schemas.microsoft.com/office/drawing/2014/main" id="{8C28CF39-7EF7-4BAE-A6BC-E5B76B9055FA}"/>
                </a:ext>
              </a:extLst>
            </p:cNvPr>
            <p:cNvSpPr txBox="1"/>
            <p:nvPr/>
          </p:nvSpPr>
          <p:spPr>
            <a:xfrm>
              <a:off x="1262904" y="2623903"/>
              <a:ext cx="304128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err="1">
                  <a:solidFill>
                    <a:schemeClr val="bg1"/>
                  </a:solidFill>
                </a:rPr>
                <a:t>Informačné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Widgety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  <p:sp>
          <p:nvSpPr>
            <p:cNvPr id="8" name="BlokTextu 9">
              <a:extLst>
                <a:ext uri="{FF2B5EF4-FFF2-40B4-BE49-F238E27FC236}">
                  <a16:creationId xmlns:a16="http://schemas.microsoft.com/office/drawing/2014/main" id="{5D9A1B4F-9B2B-437F-AC47-5EAED61BC59C}"/>
                </a:ext>
              </a:extLst>
            </p:cNvPr>
            <p:cNvSpPr txBox="1"/>
            <p:nvPr/>
          </p:nvSpPr>
          <p:spPr>
            <a:xfrm>
              <a:off x="4828910" y="2623902"/>
              <a:ext cx="261595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err="1">
                  <a:solidFill>
                    <a:schemeClr val="bg1"/>
                  </a:solidFill>
                </a:rPr>
                <a:t>Ovládacie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Widgety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  <p:sp>
          <p:nvSpPr>
            <p:cNvPr id="9" name="BlokTextu 11">
              <a:extLst>
                <a:ext uri="{FF2B5EF4-FFF2-40B4-BE49-F238E27FC236}">
                  <a16:creationId xmlns:a16="http://schemas.microsoft.com/office/drawing/2014/main" id="{7E45914F-81AD-443C-A653-9B2A8846648D}"/>
                </a:ext>
              </a:extLst>
            </p:cNvPr>
            <p:cNvSpPr txBox="1"/>
            <p:nvPr/>
          </p:nvSpPr>
          <p:spPr>
            <a:xfrm>
              <a:off x="8319869" y="2622263"/>
              <a:ext cx="260066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err="1">
                  <a:solidFill>
                    <a:schemeClr val="bg1"/>
                  </a:solidFill>
                </a:rPr>
                <a:t>Kolekčné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Widgety</a:t>
              </a:r>
              <a:r>
                <a:rPr lang="en-US" sz="2400" b="1" dirty="0">
                  <a:solidFill>
                    <a:schemeClr val="bg1"/>
                  </a:solidFill>
                </a:rPr>
                <a:t>:</a:t>
              </a:r>
            </a:p>
          </p:txBody>
        </p:sp>
      </p:grpSp>
      <p:cxnSp>
        <p:nvCxnSpPr>
          <p:cNvPr id="10" name="Rovná spojnica 13">
            <a:extLst>
              <a:ext uri="{FF2B5EF4-FFF2-40B4-BE49-F238E27FC236}">
                <a16:creationId xmlns:a16="http://schemas.microsoft.com/office/drawing/2014/main" id="{0C391831-7ADA-46E7-8CFA-8239187473BE}"/>
              </a:ext>
            </a:extLst>
          </p:cNvPr>
          <p:cNvCxnSpPr>
            <a:cxnSpLocks/>
          </p:cNvCxnSpPr>
          <p:nvPr/>
        </p:nvCxnSpPr>
        <p:spPr>
          <a:xfrm>
            <a:off x="-10988735" y="3186396"/>
            <a:ext cx="10530348" cy="983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Obdĺžnik 2">
            <a:extLst>
              <a:ext uri="{FF2B5EF4-FFF2-40B4-BE49-F238E27FC236}">
                <a16:creationId xmlns:a16="http://schemas.microsoft.com/office/drawing/2014/main" id="{A3A04FFF-0CD5-45F5-BB21-E3BFDBFE653D}"/>
              </a:ext>
            </a:extLst>
          </p:cNvPr>
          <p:cNvSpPr/>
          <p:nvPr/>
        </p:nvSpPr>
        <p:spPr>
          <a:xfrm>
            <a:off x="-188686" y="-9832"/>
            <a:ext cx="12685486" cy="6867832"/>
          </a:xfrm>
          <a:prstGeom prst="rect">
            <a:avLst/>
          </a:prstGeom>
          <a:solidFill>
            <a:schemeClr val="tx1"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lokTextu 3">
            <a:extLst>
              <a:ext uri="{FF2B5EF4-FFF2-40B4-BE49-F238E27FC236}">
                <a16:creationId xmlns:a16="http://schemas.microsoft.com/office/drawing/2014/main" id="{9F2205B5-EEE8-44ED-A73E-9A3E2C013E7F}"/>
              </a:ext>
            </a:extLst>
          </p:cNvPr>
          <p:cNvSpPr txBox="1"/>
          <p:nvPr/>
        </p:nvSpPr>
        <p:spPr>
          <a:xfrm>
            <a:off x="4752710" y="880396"/>
            <a:ext cx="32845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uno Ace SC" pitchFamily="2" charset="0"/>
              </a:rPr>
              <a:t>WIDGETY</a:t>
            </a:r>
          </a:p>
        </p:txBody>
      </p:sp>
      <p:pic>
        <p:nvPicPr>
          <p:cNvPr id="1032" name="Picture 8" descr="Clock Icon Android Kitkat PNG Image - PurePNG | Free transparent CC0 PNG  Image Library">
            <a:extLst>
              <a:ext uri="{FF2B5EF4-FFF2-40B4-BE49-F238E27FC236}">
                <a16:creationId xmlns:a16="http://schemas.microsoft.com/office/drawing/2014/main" id="{97B28E0D-3C31-42C0-B874-353595727D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1791" y="3333463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3317B66-07E8-449A-8AD3-DF8D8105F7E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85007" y="4140200"/>
            <a:ext cx="1903641" cy="707886"/>
          </a:xfrm>
          <a:prstGeom prst="rect">
            <a:avLst/>
          </a:prstGeom>
        </p:spPr>
      </p:pic>
      <p:pic>
        <p:nvPicPr>
          <p:cNvPr id="1034" name="Picture 10" descr="File:Notification iOS 12.png - Wikimedia Commons">
            <a:extLst>
              <a:ext uri="{FF2B5EF4-FFF2-40B4-BE49-F238E27FC236}">
                <a16:creationId xmlns:a16="http://schemas.microsoft.com/office/drawing/2014/main" id="{2FBBDCD8-C5BF-4B1B-BE74-5D93865ADB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4266" y="4124467"/>
            <a:ext cx="2609956" cy="856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77338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0" name="Picture 22" descr="https://images.wallpapersden.com/image/download/cool-red-mountains-4k_bG1mamyUmZqaraWkpJRpZWVlrWdnamU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07" t="19733" r="13876" b="6536"/>
          <a:stretch/>
        </p:blipFill>
        <p:spPr bwMode="auto">
          <a:xfrm>
            <a:off x="-247650" y="-38100"/>
            <a:ext cx="14497050" cy="697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BlokTextu 3"/>
          <p:cNvSpPr txBox="1"/>
          <p:nvPr/>
        </p:nvSpPr>
        <p:spPr>
          <a:xfrm>
            <a:off x="1214284" y="428595"/>
            <a:ext cx="1248720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sz="6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uno Ace SC" pitchFamily="2" charset="0"/>
              </a:rPr>
              <a:t>MIKROINTERAKCIA</a:t>
            </a:r>
            <a:endParaRPr lang="en-US" sz="6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runo Ace SC" pitchFamily="2" charset="0"/>
            </a:endParaRPr>
          </a:p>
        </p:txBody>
      </p:sp>
      <p:sp>
        <p:nvSpPr>
          <p:cNvPr id="16" name="Obdĺžnik 15"/>
          <p:cNvSpPr/>
          <p:nvPr/>
        </p:nvSpPr>
        <p:spPr>
          <a:xfrm>
            <a:off x="14382750" y="-1238250"/>
            <a:ext cx="1504950" cy="10553700"/>
          </a:xfrm>
          <a:prstGeom prst="rect">
            <a:avLst/>
          </a:prstGeom>
          <a:solidFill>
            <a:schemeClr val="tx1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BlokTextu 16"/>
          <p:cNvSpPr txBox="1"/>
          <p:nvPr/>
        </p:nvSpPr>
        <p:spPr>
          <a:xfrm>
            <a:off x="16021050" y="628650"/>
            <a:ext cx="59817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sz="5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MIKROINTERAKCIA</a:t>
            </a:r>
            <a:endParaRPr lang="en-US" sz="5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BlokTextu 17"/>
          <p:cNvSpPr txBox="1"/>
          <p:nvPr/>
        </p:nvSpPr>
        <p:spPr>
          <a:xfrm>
            <a:off x="16021050" y="1804690"/>
            <a:ext cx="5562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Mikrointerakcie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sú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malé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subtilné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animácie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alebo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reakcie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ktoré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vyskytujú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pri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drobných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interakciách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užívateľa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s</a:t>
            </a:r>
            <a:endParaRPr lang="sk-SK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Rozhraním</a:t>
            </a:r>
            <a:r>
              <a:rPr lang="sk-SK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  <a:endParaRPr 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9" name="Picture 14" descr="Heart Tags Like GIF - HeartTags Like Hearts - Discover &amp; Share GIFs | Gif  background, Overlays transparent, Cute 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21050" y="3627060"/>
            <a:ext cx="1920365" cy="3840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8106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2" descr="https://images.wallpapersden.com/image/download/cool-red-mountains-4k_bG1mamyUmZqaraWkpJRpZWVlrWdnamU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24" t="19120" r="-255" b="7149"/>
          <a:stretch/>
        </p:blipFill>
        <p:spPr bwMode="auto">
          <a:xfrm>
            <a:off x="-228600" y="-19050"/>
            <a:ext cx="14497050" cy="6877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bdĺžnik 4"/>
          <p:cNvSpPr/>
          <p:nvPr/>
        </p:nvSpPr>
        <p:spPr>
          <a:xfrm>
            <a:off x="6800850" y="0"/>
            <a:ext cx="5391150" cy="6858000"/>
          </a:xfrm>
          <a:prstGeom prst="rect">
            <a:avLst/>
          </a:prstGeom>
          <a:solidFill>
            <a:schemeClr val="tx1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BlokTextu 5"/>
          <p:cNvSpPr txBox="1"/>
          <p:nvPr/>
        </p:nvSpPr>
        <p:spPr>
          <a:xfrm>
            <a:off x="7515225" y="457697"/>
            <a:ext cx="5715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MIKROINTERAKCIA</a:t>
            </a:r>
            <a:endParaRPr 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BlokTextu 6"/>
          <p:cNvSpPr txBox="1"/>
          <p:nvPr/>
        </p:nvSpPr>
        <p:spPr>
          <a:xfrm>
            <a:off x="7373810" y="1256684"/>
            <a:ext cx="424523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Mikrointerakcie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sú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malé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subtilné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animácie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alebo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reakcie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ktoré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vyskytujú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pri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drobných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interakciách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užívateľa</a:t>
            </a:r>
            <a:r>
              <a:rPr lang="en-US" dirty="0">
                <a:solidFill>
                  <a:schemeClr val="bg1"/>
                </a:solidFill>
              </a:rPr>
              <a:t> s</a:t>
            </a:r>
            <a:endParaRPr lang="sk-SK" dirty="0">
              <a:solidFill>
                <a:schemeClr val="bg1"/>
              </a:solidFill>
            </a:endParaRPr>
          </a:p>
          <a:p>
            <a:r>
              <a:rPr lang="en-US" dirty="0" err="1">
                <a:solidFill>
                  <a:schemeClr val="bg1"/>
                </a:solidFill>
              </a:rPr>
              <a:t>Rozhraním</a:t>
            </a:r>
            <a:r>
              <a:rPr lang="sk-SK" dirty="0">
                <a:solidFill>
                  <a:schemeClr val="bg1"/>
                </a:solidFill>
              </a:rPr>
              <a:t>.</a:t>
            </a:r>
          </a:p>
          <a:p>
            <a:endParaRPr lang="sk-SK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sk-SK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85750" indent="-285750">
              <a:buFontTx/>
              <a:buChar char="-"/>
            </a:pPr>
            <a:r>
              <a:rPr lang="en-US" sz="2000" b="1" dirty="0" err="1">
                <a:solidFill>
                  <a:schemeClr val="bg1"/>
                </a:solidFill>
              </a:rPr>
              <a:t>Pohyby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pri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posúvaní</a:t>
            </a:r>
            <a:endParaRPr lang="sk-SK" sz="2000" b="1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sz="2000" b="1" dirty="0" err="1">
                <a:solidFill>
                  <a:schemeClr val="bg1"/>
                </a:solidFill>
              </a:rPr>
              <a:t>Animácie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pri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načítavaní</a:t>
            </a:r>
            <a:endParaRPr lang="sk-SK" sz="2000" b="1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pl-PL" sz="2000" b="1" dirty="0">
                <a:solidFill>
                  <a:schemeClr val="bg1"/>
                </a:solidFill>
              </a:rPr>
              <a:t>Zmena farby tlačidla po kliknutí</a:t>
            </a:r>
            <a:endParaRPr lang="sk-SK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" name="Picture 14" descr="Heart Tags Like GIF - HeartTags Like Hearts - Discover &amp; Share GIFs | Gif  background, Overlays transparent, Cute 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1500" y="4571310"/>
            <a:ext cx="1219673" cy="2439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BlokTextu 3">
            <a:extLst>
              <a:ext uri="{FF2B5EF4-FFF2-40B4-BE49-F238E27FC236}">
                <a16:creationId xmlns:a16="http://schemas.microsoft.com/office/drawing/2014/main" id="{1ECF0A69-981B-4652-B764-3CB39DAFF6FB}"/>
              </a:ext>
            </a:extLst>
          </p:cNvPr>
          <p:cNvSpPr txBox="1"/>
          <p:nvPr/>
        </p:nvSpPr>
        <p:spPr>
          <a:xfrm>
            <a:off x="-11058361" y="457697"/>
            <a:ext cx="1025680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sz="6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uno Ace SC" pitchFamily="2" charset="0"/>
              </a:rPr>
              <a:t>MIKROINTERAKCIA</a:t>
            </a:r>
            <a:endParaRPr lang="en-US" sz="6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runo Ace SC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47127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Motív balíka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497</TotalTime>
  <Words>223</Words>
  <Application>Microsoft Office PowerPoint</Application>
  <PresentationFormat>Widescreen</PresentationFormat>
  <Paragraphs>57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Agency FB</vt:lpstr>
      <vt:lpstr>Arial</vt:lpstr>
      <vt:lpstr>Bruno Ace SC</vt:lpstr>
      <vt:lpstr>Calibri</vt:lpstr>
      <vt:lpstr>Calibri Light</vt:lpstr>
      <vt:lpstr>Motív balíka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Prezentácia programu PowerPoint</dc:title>
  <dc:creator>Matúš Kováč</dc:creator>
  <cp:lastModifiedBy>Matúš Kováč</cp:lastModifiedBy>
  <cp:revision>53</cp:revision>
  <dcterms:created xsi:type="dcterms:W3CDTF">2023-11-22T14:46:34Z</dcterms:created>
  <dcterms:modified xsi:type="dcterms:W3CDTF">2023-11-24T07:17:27Z</dcterms:modified>
</cp:coreProperties>
</file>